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8" r:id="rId6"/>
    <p:sldMasterId id="2147483681" r:id="rId7"/>
    <p:sldMasterId id="2147483699" r:id="rId8"/>
    <p:sldMasterId id="2147483711" r:id="rId9"/>
    <p:sldMasterId id="2147483723" r:id="rId10"/>
  </p:sldMasterIdLst>
  <p:notesMasterIdLst>
    <p:notesMasterId r:id="rId47"/>
  </p:notesMasterIdLst>
  <p:sldIdLst>
    <p:sldId id="256" r:id="rId11"/>
    <p:sldId id="302" r:id="rId12"/>
    <p:sldId id="279" r:id="rId13"/>
    <p:sldId id="280" r:id="rId14"/>
    <p:sldId id="281" r:id="rId15"/>
    <p:sldId id="276" r:id="rId16"/>
    <p:sldId id="277" r:id="rId17"/>
    <p:sldId id="278" r:id="rId18"/>
    <p:sldId id="260" r:id="rId19"/>
    <p:sldId id="261" r:id="rId20"/>
    <p:sldId id="262" r:id="rId21"/>
    <p:sldId id="264" r:id="rId22"/>
    <p:sldId id="265" r:id="rId23"/>
    <p:sldId id="266" r:id="rId24"/>
    <p:sldId id="283" r:id="rId25"/>
    <p:sldId id="267" r:id="rId26"/>
    <p:sldId id="269" r:id="rId27"/>
    <p:sldId id="271" r:id="rId28"/>
    <p:sldId id="273" r:id="rId29"/>
    <p:sldId id="274" r:id="rId30"/>
    <p:sldId id="292" r:id="rId31"/>
    <p:sldId id="293" r:id="rId32"/>
    <p:sldId id="294" r:id="rId33"/>
    <p:sldId id="295" r:id="rId34"/>
    <p:sldId id="296" r:id="rId35"/>
    <p:sldId id="297" r:id="rId36"/>
    <p:sldId id="298" r:id="rId37"/>
    <p:sldId id="299" r:id="rId38"/>
    <p:sldId id="300" r:id="rId39"/>
    <p:sldId id="301" r:id="rId40"/>
    <p:sldId id="286" r:id="rId41"/>
    <p:sldId id="287" r:id="rId42"/>
    <p:sldId id="288" r:id="rId43"/>
    <p:sldId id="289" r:id="rId44"/>
    <p:sldId id="290" r:id="rId45"/>
    <p:sldId id="29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8" d="100"/>
          <a:sy n="128" d="100"/>
        </p:scale>
        <p:origin x="4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0859996977948773"/>
          <c:y val="1.4467262737367422E-3"/>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5009355875836059E-2"/>
          <c:y val="0.13986788302602043"/>
          <c:w val="0.67931177666812181"/>
          <c:h val="0.7602155399221592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A9-4D25-9A08-E785591F91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A9-4D25-9A08-E785591F91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A9-4D25-9A08-E785591F91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A9-4D25-9A08-E785591F91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CA9-4D25-9A08-E785591F91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CA9-4D25-9A08-E785591F91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CA9-4D25-9A08-E785591F912F}"/>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8</c:v>
                </c:pt>
                <c:pt idx="1">
                  <c:v>6</c:v>
                </c:pt>
                <c:pt idx="2">
                  <c:v>4</c:v>
                </c:pt>
                <c:pt idx="3">
                  <c:v>3</c:v>
                </c:pt>
                <c:pt idx="4">
                  <c:v>2</c:v>
                </c:pt>
                <c:pt idx="5">
                  <c:v>1</c:v>
                </c:pt>
                <c:pt idx="6">
                  <c:v>0.5</c:v>
                </c:pt>
              </c:numCache>
            </c:numRef>
          </c:val>
          <c:extLst>
            <c:ext xmlns:c16="http://schemas.microsoft.com/office/drawing/2014/chart" uri="{C3380CC4-5D6E-409C-BE32-E72D297353CC}">
              <c16:uniqueId val="{0000000E-CCA9-4D25-9A08-E785591F912F}"/>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9977572318967052"/>
          <c:y val="0.1928179891354784"/>
          <c:w val="0.30022436435136202"/>
          <c:h val="0.6528360482908676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4416114174553275"/>
          <c:y val="1.4062543327461475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7531567990058079E-2"/>
          <c:y val="0.11931885404850991"/>
          <c:w val="0.63197913902634784"/>
          <c:h val="0.65308987739149349"/>
        </c:manualLayout>
      </c:layout>
      <c:barChart>
        <c:barDir val="col"/>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3151-495A-8996-44DF7C239E04}"/>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3151-495A-8996-44DF7C239E04}"/>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3151-495A-8996-44DF7C239E04}"/>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3151-495A-8996-44DF7C239E04}"/>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3151-495A-8996-44DF7C239E04}"/>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3151-495A-8996-44DF7C239E04}"/>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51-495A-8996-44DF7C239E04}"/>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0.5</c:v>
                </c:pt>
                <c:pt idx="1">
                  <c:v>1.5</c:v>
                </c:pt>
                <c:pt idx="2">
                  <c:v>2.5</c:v>
                </c:pt>
                <c:pt idx="3">
                  <c:v>3.5</c:v>
                </c:pt>
                <c:pt idx="4">
                  <c:v>4.5</c:v>
                </c:pt>
                <c:pt idx="5">
                  <c:v>5.5</c:v>
                </c:pt>
                <c:pt idx="6">
                  <c:v>6</c:v>
                </c:pt>
              </c:numCache>
            </c:numRef>
          </c:val>
          <c:extLst>
            <c:ext xmlns:c16="http://schemas.microsoft.com/office/drawing/2014/chart" uri="{C3380CC4-5D6E-409C-BE32-E72D297353CC}">
              <c16:uniqueId val="{0000000E-3151-495A-8996-44DF7C239E04}"/>
            </c:ext>
          </c:extLst>
        </c:ser>
        <c:dLbls>
          <c:showLegendKey val="0"/>
          <c:showVal val="0"/>
          <c:showCatName val="0"/>
          <c:showSerName val="0"/>
          <c:showPercent val="0"/>
          <c:showBubbleSize val="0"/>
        </c:dLbls>
        <c:gapWidth val="150"/>
        <c:axId val="853237616"/>
        <c:axId val="774982448"/>
      </c:barChart>
      <c:valAx>
        <c:axId val="77498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b"/>
        <c:numFmt formatCode="General" sourceLinked="1"/>
        <c:majorTickMark val="out"/>
        <c:minorTickMark val="none"/>
        <c:tickLblPos val="low"/>
        <c:spPr>
          <a:noFill/>
          <a:ln w="6350" cap="flat" cmpd="sng" algn="ctr">
            <a:solidFill>
              <a:schemeClr val="dk1"/>
            </a:solidFill>
            <a:prstDash val="solid"/>
            <a:miter lim="800000"/>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056497372130657"/>
          <c:y val="0.23026675851480399"/>
          <c:w val="0.24631125718087762"/>
          <c:h val="0.6069796070865118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9648043799212601"/>
          <c:y val="1.4062499134934847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017085530237922"/>
          <c:y val="0.11931885404850991"/>
          <c:w val="0.59848297447332355"/>
          <c:h val="0.80052066313077841"/>
        </c:manualLayout>
      </c:layout>
      <c:barChart>
        <c:barDir val="bar"/>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E79-46EC-ACD0-05064C0E4F15}"/>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4E79-46EC-ACD0-05064C0E4F15}"/>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4E79-46EC-ACD0-05064C0E4F15}"/>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4E79-46EC-ACD0-05064C0E4F15}"/>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4E79-46EC-ACD0-05064C0E4F15}"/>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4E79-46EC-ACD0-05064C0E4F15}"/>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79-46EC-ACD0-05064C0E4F15}"/>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7</c:v>
                </c:pt>
                <c:pt idx="1">
                  <c:v>6</c:v>
                </c:pt>
                <c:pt idx="2">
                  <c:v>5</c:v>
                </c:pt>
                <c:pt idx="3">
                  <c:v>4</c:v>
                </c:pt>
                <c:pt idx="4">
                  <c:v>3</c:v>
                </c:pt>
                <c:pt idx="5">
                  <c:v>2</c:v>
                </c:pt>
                <c:pt idx="6">
                  <c:v>1</c:v>
                </c:pt>
              </c:numCache>
            </c:numRef>
          </c:val>
          <c:extLst>
            <c:ext xmlns:c16="http://schemas.microsoft.com/office/drawing/2014/chart" uri="{C3380CC4-5D6E-409C-BE32-E72D297353CC}">
              <c16:uniqueId val="{0000000E-4E79-46EC-ACD0-05064C0E4F15}"/>
            </c:ext>
          </c:extLst>
        </c:ser>
        <c:dLbls>
          <c:showLegendKey val="0"/>
          <c:showVal val="0"/>
          <c:showCatName val="0"/>
          <c:showSerName val="0"/>
          <c:showPercent val="0"/>
          <c:showBubbleSize val="0"/>
        </c:dLbls>
        <c:gapWidth val="79"/>
        <c:axId val="853237616"/>
        <c:axId val="774982448"/>
      </c:barChart>
      <c:valAx>
        <c:axId val="774982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1B71"/>
                </a:solidFill>
                <a:latin typeface="+mj-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396512040726835"/>
          <c:y val="9.6391868962480462E-2"/>
          <c:w val="0.2760348679438433"/>
          <c:h val="0.8092373063621798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A1C173-EFCB-4AE3-9AAA-009503B7E76C}"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76934BF-932A-470C-A230-B48FF96F5283}">
      <dgm:prSet phldrT="[Text]" custT="1"/>
      <dgm:spPr/>
      <dgm:t>
        <a:bodyPr/>
        <a:lstStyle/>
        <a:p>
          <a:r>
            <a:rPr lang="en-US" sz="2000" dirty="0">
              <a:latin typeface="Arial" panose="020B0604020202020204" pitchFamily="34" charset="0"/>
              <a:cs typeface="Arial" panose="020B0604020202020204" pitchFamily="34" charset="0"/>
            </a:rPr>
            <a:t>Research participants</a:t>
          </a:r>
        </a:p>
        <a:p>
          <a:r>
            <a:rPr lang="en-US" sz="2000" dirty="0">
              <a:latin typeface="Arial" panose="020B0604020202020204" pitchFamily="34" charset="0"/>
              <a:cs typeface="Arial" panose="020B0604020202020204" pitchFamily="34" charset="0"/>
            </a:rPr>
            <a:t> (zone of </a:t>
          </a:r>
        </a:p>
        <a:p>
          <a:r>
            <a:rPr lang="en-US" sz="2000" dirty="0">
              <a:latin typeface="Arial" panose="020B0604020202020204" pitchFamily="34" charset="0"/>
              <a:cs typeface="Arial" panose="020B0604020202020204" pitchFamily="34" charset="0"/>
            </a:rPr>
            <a:t>maximal </a:t>
          </a:r>
        </a:p>
        <a:p>
          <a:r>
            <a:rPr lang="en-US" sz="2000" dirty="0">
              <a:latin typeface="Arial" panose="020B0604020202020204" pitchFamily="34" charset="0"/>
              <a:cs typeface="Arial" panose="020B0604020202020204" pitchFamily="34" charset="0"/>
            </a:rPr>
            <a:t>complexity)</a:t>
          </a:r>
        </a:p>
      </dgm:t>
    </dgm:pt>
    <dgm:pt modelId="{CEA48757-FDD2-4844-A4FF-4BE411F3CC59}" type="parTrans" cxnId="{7DAC1AF4-0E40-4E3B-9901-BDC94304BACF}">
      <dgm:prSet/>
      <dgm:spPr/>
      <dgm:t>
        <a:bodyPr/>
        <a:lstStyle/>
        <a:p>
          <a:endParaRPr lang="en-US">
            <a:latin typeface="Arial" panose="020B0604020202020204" pitchFamily="34" charset="0"/>
            <a:cs typeface="Arial" panose="020B0604020202020204" pitchFamily="34" charset="0"/>
          </a:endParaRPr>
        </a:p>
      </dgm:t>
    </dgm:pt>
    <dgm:pt modelId="{719F4AC9-A026-4172-B344-CF1E561A1EA1}" type="sibTrans" cxnId="{7DAC1AF4-0E40-4E3B-9901-BDC94304BACF}">
      <dgm:prSet/>
      <dgm:spPr/>
      <dgm:t>
        <a:bodyPr/>
        <a:lstStyle/>
        <a:p>
          <a:endParaRPr lang="en-US">
            <a:latin typeface="Arial" panose="020B0604020202020204" pitchFamily="34" charset="0"/>
            <a:cs typeface="Arial" panose="020B0604020202020204" pitchFamily="34" charset="0"/>
          </a:endParaRPr>
        </a:p>
      </dgm:t>
    </dgm:pt>
    <dgm:pt modelId="{67A6A08E-3DD0-4CA1-B558-1B05D55920D5}">
      <dgm:prSet phldrT="[Text]" custT="1"/>
      <dgm:spPr/>
      <dgm:t>
        <a:bodyPr/>
        <a:lstStyle/>
        <a:p>
          <a:r>
            <a:rPr lang="en-US" sz="2000" dirty="0" err="1">
              <a:latin typeface="Arial" panose="020B0604020202020204" pitchFamily="34" charset="0"/>
              <a:cs typeface="Arial" panose="020B0604020202020204" pitchFamily="34" charset="0"/>
            </a:rPr>
            <a:t>Exnovation</a:t>
          </a:r>
          <a:endParaRPr lang="en-US" sz="2000" dirty="0">
            <a:latin typeface="Arial" panose="020B0604020202020204" pitchFamily="34" charset="0"/>
            <a:cs typeface="Arial" panose="020B0604020202020204" pitchFamily="34" charset="0"/>
          </a:endParaRPr>
        </a:p>
      </dgm:t>
    </dgm:pt>
    <dgm:pt modelId="{4B47D819-6F6A-4A6E-A457-3A18573CAFC9}" type="parTrans" cxnId="{76DA818D-FE1B-4F48-B68A-61DECB1F2350}">
      <dgm:prSet/>
      <dgm:spPr/>
      <dgm:t>
        <a:bodyPr/>
        <a:lstStyle/>
        <a:p>
          <a:endParaRPr lang="en-US">
            <a:latin typeface="Arial" panose="020B0604020202020204" pitchFamily="34" charset="0"/>
            <a:cs typeface="Arial" panose="020B0604020202020204" pitchFamily="34" charset="0"/>
          </a:endParaRPr>
        </a:p>
      </dgm:t>
    </dgm:pt>
    <dgm:pt modelId="{A4EB522C-2980-4A49-AFD2-378C28644F23}" type="sibTrans" cxnId="{76DA818D-FE1B-4F48-B68A-61DECB1F2350}">
      <dgm:prSet/>
      <dgm:spPr/>
      <dgm:t>
        <a:bodyPr/>
        <a:lstStyle/>
        <a:p>
          <a:endParaRPr lang="en-US">
            <a:latin typeface="Arial" panose="020B0604020202020204" pitchFamily="34" charset="0"/>
            <a:cs typeface="Arial" panose="020B0604020202020204" pitchFamily="34" charset="0"/>
          </a:endParaRPr>
        </a:p>
      </dgm:t>
    </dgm:pt>
    <dgm:pt modelId="{86B21977-8C52-42DF-81D2-A44436B3FF4E}">
      <dgm:prSet phldrT="[Text]" custT="1"/>
      <dgm:spPr/>
      <dgm:t>
        <a:bodyPr/>
        <a:lstStyle/>
        <a:p>
          <a:r>
            <a:rPr lang="en-US" sz="2000" dirty="0">
              <a:latin typeface="Arial" panose="020B0604020202020204" pitchFamily="34" charset="0"/>
              <a:cs typeface="Arial" panose="020B0604020202020204" pitchFamily="34" charset="0"/>
            </a:rPr>
            <a:t>Collaboration</a:t>
          </a:r>
        </a:p>
      </dgm:t>
    </dgm:pt>
    <dgm:pt modelId="{378062F3-2AAC-49A2-9302-ACDF825AAB73}" type="parTrans" cxnId="{81B7B070-279D-46C7-965B-AB0B579E92EA}">
      <dgm:prSet/>
      <dgm:spPr/>
      <dgm:t>
        <a:bodyPr/>
        <a:lstStyle/>
        <a:p>
          <a:endParaRPr lang="en-US">
            <a:latin typeface="Arial" panose="020B0604020202020204" pitchFamily="34" charset="0"/>
            <a:cs typeface="Arial" panose="020B0604020202020204" pitchFamily="34" charset="0"/>
          </a:endParaRPr>
        </a:p>
      </dgm:t>
    </dgm:pt>
    <dgm:pt modelId="{D3733819-1DD1-4337-B465-DDED9D64E3A1}" type="sibTrans" cxnId="{81B7B070-279D-46C7-965B-AB0B579E92EA}">
      <dgm:prSet/>
      <dgm:spPr/>
      <dgm:t>
        <a:bodyPr/>
        <a:lstStyle/>
        <a:p>
          <a:endParaRPr lang="en-US">
            <a:latin typeface="Arial" panose="020B0604020202020204" pitchFamily="34" charset="0"/>
            <a:cs typeface="Arial" panose="020B0604020202020204" pitchFamily="34" charset="0"/>
          </a:endParaRPr>
        </a:p>
      </dgm:t>
    </dgm:pt>
    <dgm:pt modelId="{967D8C57-E152-4AD4-877E-691A6D2358B1}">
      <dgm:prSet phldrT="[Text]" custT="1"/>
      <dgm:spPr/>
      <dgm:t>
        <a:bodyPr/>
        <a:lstStyle/>
        <a:p>
          <a:r>
            <a:rPr lang="en-US" sz="2000" dirty="0">
              <a:latin typeface="Arial" panose="020B0604020202020204" pitchFamily="34" charset="0"/>
              <a:cs typeface="Arial" panose="020B0604020202020204" pitchFamily="34" charset="0"/>
            </a:rPr>
            <a:t>Reflexivity</a:t>
          </a:r>
        </a:p>
      </dgm:t>
    </dgm:pt>
    <dgm:pt modelId="{EEBFCB9B-5072-4E52-985D-02D5FE1C14FD}" type="parTrans" cxnId="{E94E5896-45CF-4E1C-9EA1-1F0C9353B882}">
      <dgm:prSet/>
      <dgm:spPr/>
      <dgm:t>
        <a:bodyPr/>
        <a:lstStyle/>
        <a:p>
          <a:endParaRPr lang="en-US">
            <a:latin typeface="Arial" panose="020B0604020202020204" pitchFamily="34" charset="0"/>
            <a:cs typeface="Arial" panose="020B0604020202020204" pitchFamily="34" charset="0"/>
          </a:endParaRPr>
        </a:p>
      </dgm:t>
    </dgm:pt>
    <dgm:pt modelId="{584E1F0C-A18A-4117-A5EF-2776D7CA644C}" type="sibTrans" cxnId="{E94E5896-45CF-4E1C-9EA1-1F0C9353B882}">
      <dgm:prSet/>
      <dgm:spPr/>
      <dgm:t>
        <a:bodyPr/>
        <a:lstStyle/>
        <a:p>
          <a:endParaRPr lang="en-US">
            <a:latin typeface="Arial" panose="020B0604020202020204" pitchFamily="34" charset="0"/>
            <a:cs typeface="Arial" panose="020B0604020202020204" pitchFamily="34" charset="0"/>
          </a:endParaRPr>
        </a:p>
      </dgm:t>
    </dgm:pt>
    <dgm:pt modelId="{BBA44D38-7761-42FE-B0BB-C9D0940E390E}">
      <dgm:prSet phldrT="[Text]" custT="1"/>
      <dgm:spPr/>
      <dgm:t>
        <a:bodyPr/>
        <a:lstStyle/>
        <a:p>
          <a:r>
            <a:rPr lang="en-US" sz="2000" dirty="0">
              <a:latin typeface="Arial" panose="020B0604020202020204" pitchFamily="34" charset="0"/>
              <a:cs typeface="Arial" panose="020B0604020202020204" pitchFamily="34" charset="0"/>
            </a:rPr>
            <a:t>Care</a:t>
          </a:r>
        </a:p>
      </dgm:t>
    </dgm:pt>
    <dgm:pt modelId="{5AD91AD5-1E0B-4E16-92B9-A8F90F8577FE}" type="parTrans" cxnId="{6CE4C703-5A99-411E-96D2-6E10438D0136}">
      <dgm:prSet/>
      <dgm:spPr/>
      <dgm:t>
        <a:bodyPr/>
        <a:lstStyle/>
        <a:p>
          <a:endParaRPr lang="en-US">
            <a:latin typeface="Arial" panose="020B0604020202020204" pitchFamily="34" charset="0"/>
            <a:cs typeface="Arial" panose="020B0604020202020204" pitchFamily="34" charset="0"/>
          </a:endParaRPr>
        </a:p>
      </dgm:t>
    </dgm:pt>
    <dgm:pt modelId="{81214E65-3C78-4D66-9642-1539059ACD29}" type="sibTrans" cxnId="{6CE4C703-5A99-411E-96D2-6E10438D0136}">
      <dgm:prSet/>
      <dgm:spPr/>
      <dgm:t>
        <a:bodyPr/>
        <a:lstStyle/>
        <a:p>
          <a:endParaRPr lang="en-US">
            <a:latin typeface="Arial" panose="020B0604020202020204" pitchFamily="34" charset="0"/>
            <a:cs typeface="Arial" panose="020B0604020202020204" pitchFamily="34" charset="0"/>
          </a:endParaRPr>
        </a:p>
      </dgm:t>
    </dgm:pt>
    <dgm:pt modelId="{C1C33CE0-C062-4E45-961A-9655486950A4}" type="pres">
      <dgm:prSet presAssocID="{E5A1C173-EFCB-4AE3-9AAA-009503B7E76C}" presName="composite" presStyleCnt="0">
        <dgm:presLayoutVars>
          <dgm:chMax val="1"/>
          <dgm:dir/>
          <dgm:resizeHandles val="exact"/>
        </dgm:presLayoutVars>
      </dgm:prSet>
      <dgm:spPr/>
    </dgm:pt>
    <dgm:pt modelId="{62B44B8B-5659-4DE3-A7BE-BEA4004C2B91}" type="pres">
      <dgm:prSet presAssocID="{E5A1C173-EFCB-4AE3-9AAA-009503B7E76C}" presName="radial" presStyleCnt="0">
        <dgm:presLayoutVars>
          <dgm:animLvl val="ctr"/>
        </dgm:presLayoutVars>
      </dgm:prSet>
      <dgm:spPr/>
    </dgm:pt>
    <dgm:pt modelId="{2D3C8CEA-D108-4073-B4D2-B38A843D9A2C}" type="pres">
      <dgm:prSet presAssocID="{376934BF-932A-470C-A230-B48FF96F5283}" presName="centerShape" presStyleLbl="vennNode1" presStyleIdx="0" presStyleCnt="5"/>
      <dgm:spPr/>
    </dgm:pt>
    <dgm:pt modelId="{0DF93FB8-E892-4970-A530-BF3CB8D09D29}" type="pres">
      <dgm:prSet presAssocID="{67A6A08E-3DD0-4CA1-B558-1B05D55920D5}" presName="node" presStyleLbl="vennNode1" presStyleIdx="1" presStyleCnt="5" custScaleX="143993" custScaleY="139405" custRadScaleRad="101385">
        <dgm:presLayoutVars>
          <dgm:bulletEnabled val="1"/>
        </dgm:presLayoutVars>
      </dgm:prSet>
      <dgm:spPr/>
    </dgm:pt>
    <dgm:pt modelId="{AC85D3F0-2D08-4684-85EF-003B78625A42}" type="pres">
      <dgm:prSet presAssocID="{86B21977-8C52-42DF-81D2-A44436B3FF4E}" presName="node" presStyleLbl="vennNode1" presStyleIdx="2" presStyleCnt="5" custScaleX="143993" custScaleY="139405">
        <dgm:presLayoutVars>
          <dgm:bulletEnabled val="1"/>
        </dgm:presLayoutVars>
      </dgm:prSet>
      <dgm:spPr/>
    </dgm:pt>
    <dgm:pt modelId="{C1BC4F29-6623-423D-97C3-65A62CA2271E}" type="pres">
      <dgm:prSet presAssocID="{967D8C57-E152-4AD4-877E-691A6D2358B1}" presName="node" presStyleLbl="vennNode1" presStyleIdx="3" presStyleCnt="5" custScaleX="143993" custScaleY="139405" custRadScaleRad="98615">
        <dgm:presLayoutVars>
          <dgm:bulletEnabled val="1"/>
        </dgm:presLayoutVars>
      </dgm:prSet>
      <dgm:spPr/>
    </dgm:pt>
    <dgm:pt modelId="{221D3AE2-0D62-47DF-8C5B-F317278D5A26}" type="pres">
      <dgm:prSet presAssocID="{BBA44D38-7761-42FE-B0BB-C9D0940E390E}" presName="node" presStyleLbl="vennNode1" presStyleIdx="4" presStyleCnt="5" custScaleX="143993" custScaleY="139405" custRadScaleRad="100010" custRadScaleInc="882">
        <dgm:presLayoutVars>
          <dgm:bulletEnabled val="1"/>
        </dgm:presLayoutVars>
      </dgm:prSet>
      <dgm:spPr/>
    </dgm:pt>
  </dgm:ptLst>
  <dgm:cxnLst>
    <dgm:cxn modelId="{6CE4C703-5A99-411E-96D2-6E10438D0136}" srcId="{376934BF-932A-470C-A230-B48FF96F5283}" destId="{BBA44D38-7761-42FE-B0BB-C9D0940E390E}" srcOrd="3" destOrd="0" parTransId="{5AD91AD5-1E0B-4E16-92B9-A8F90F8577FE}" sibTransId="{81214E65-3C78-4D66-9642-1539059ACD29}"/>
    <dgm:cxn modelId="{DA7DD812-6D5C-4796-ACF1-24A99EE3E753}" type="presOf" srcId="{967D8C57-E152-4AD4-877E-691A6D2358B1}" destId="{C1BC4F29-6623-423D-97C3-65A62CA2271E}" srcOrd="0" destOrd="0" presId="urn:microsoft.com/office/officeart/2005/8/layout/radial3"/>
    <dgm:cxn modelId="{AA68C155-C576-4D12-BF7A-548B5449B9E6}" type="presOf" srcId="{67A6A08E-3DD0-4CA1-B558-1B05D55920D5}" destId="{0DF93FB8-E892-4970-A530-BF3CB8D09D29}" srcOrd="0" destOrd="0" presId="urn:microsoft.com/office/officeart/2005/8/layout/radial3"/>
    <dgm:cxn modelId="{2E0F3057-2EE5-49B9-95F0-BEBC066D42D9}" type="presOf" srcId="{86B21977-8C52-42DF-81D2-A44436B3FF4E}" destId="{AC85D3F0-2D08-4684-85EF-003B78625A42}" srcOrd="0" destOrd="0" presId="urn:microsoft.com/office/officeart/2005/8/layout/radial3"/>
    <dgm:cxn modelId="{81B7B070-279D-46C7-965B-AB0B579E92EA}" srcId="{376934BF-932A-470C-A230-B48FF96F5283}" destId="{86B21977-8C52-42DF-81D2-A44436B3FF4E}" srcOrd="1" destOrd="0" parTransId="{378062F3-2AAC-49A2-9302-ACDF825AAB73}" sibTransId="{D3733819-1DD1-4337-B465-DDED9D64E3A1}"/>
    <dgm:cxn modelId="{72C94373-1694-4970-81E1-E1D9DA4CBC8F}" type="presOf" srcId="{E5A1C173-EFCB-4AE3-9AAA-009503B7E76C}" destId="{C1C33CE0-C062-4E45-961A-9655486950A4}" srcOrd="0" destOrd="0" presId="urn:microsoft.com/office/officeart/2005/8/layout/radial3"/>
    <dgm:cxn modelId="{76DA818D-FE1B-4F48-B68A-61DECB1F2350}" srcId="{376934BF-932A-470C-A230-B48FF96F5283}" destId="{67A6A08E-3DD0-4CA1-B558-1B05D55920D5}" srcOrd="0" destOrd="0" parTransId="{4B47D819-6F6A-4A6E-A457-3A18573CAFC9}" sibTransId="{A4EB522C-2980-4A49-AFD2-378C28644F23}"/>
    <dgm:cxn modelId="{E94E5896-45CF-4E1C-9EA1-1F0C9353B882}" srcId="{376934BF-932A-470C-A230-B48FF96F5283}" destId="{967D8C57-E152-4AD4-877E-691A6D2358B1}" srcOrd="2" destOrd="0" parTransId="{EEBFCB9B-5072-4E52-985D-02D5FE1C14FD}" sibTransId="{584E1F0C-A18A-4117-A5EF-2776D7CA644C}"/>
    <dgm:cxn modelId="{650247A6-C4B5-4123-AEDF-692CAB4EB990}" type="presOf" srcId="{BBA44D38-7761-42FE-B0BB-C9D0940E390E}" destId="{221D3AE2-0D62-47DF-8C5B-F317278D5A26}" srcOrd="0" destOrd="0" presId="urn:microsoft.com/office/officeart/2005/8/layout/radial3"/>
    <dgm:cxn modelId="{D0FD82D6-A7AF-431A-8FDF-06C5F0F44788}" type="presOf" srcId="{376934BF-932A-470C-A230-B48FF96F5283}" destId="{2D3C8CEA-D108-4073-B4D2-B38A843D9A2C}" srcOrd="0" destOrd="0" presId="urn:microsoft.com/office/officeart/2005/8/layout/radial3"/>
    <dgm:cxn modelId="{7DAC1AF4-0E40-4E3B-9901-BDC94304BACF}" srcId="{E5A1C173-EFCB-4AE3-9AAA-009503B7E76C}" destId="{376934BF-932A-470C-A230-B48FF96F5283}" srcOrd="0" destOrd="0" parTransId="{CEA48757-FDD2-4844-A4FF-4BE411F3CC59}" sibTransId="{719F4AC9-A026-4172-B344-CF1E561A1EA1}"/>
    <dgm:cxn modelId="{841435DA-68D3-4B17-98FE-F88E4AACA7F5}" type="presParOf" srcId="{C1C33CE0-C062-4E45-961A-9655486950A4}" destId="{62B44B8B-5659-4DE3-A7BE-BEA4004C2B91}" srcOrd="0" destOrd="0" presId="urn:microsoft.com/office/officeart/2005/8/layout/radial3"/>
    <dgm:cxn modelId="{FAF84F2C-1ACA-4E39-BD31-0CB2D5EE74A9}" type="presParOf" srcId="{62B44B8B-5659-4DE3-A7BE-BEA4004C2B91}" destId="{2D3C8CEA-D108-4073-B4D2-B38A843D9A2C}" srcOrd="0" destOrd="0" presId="urn:microsoft.com/office/officeart/2005/8/layout/radial3"/>
    <dgm:cxn modelId="{1CE75861-0B78-47EC-9306-B26DBFCE7CE0}" type="presParOf" srcId="{62B44B8B-5659-4DE3-A7BE-BEA4004C2B91}" destId="{0DF93FB8-E892-4970-A530-BF3CB8D09D29}" srcOrd="1" destOrd="0" presId="urn:microsoft.com/office/officeart/2005/8/layout/radial3"/>
    <dgm:cxn modelId="{45C4BCFF-5247-44D8-994E-7EAE5FC3F02F}" type="presParOf" srcId="{62B44B8B-5659-4DE3-A7BE-BEA4004C2B91}" destId="{AC85D3F0-2D08-4684-85EF-003B78625A42}" srcOrd="2" destOrd="0" presId="urn:microsoft.com/office/officeart/2005/8/layout/radial3"/>
    <dgm:cxn modelId="{EBAF247F-E7A3-4CAC-8023-394BCB9DD1C6}" type="presParOf" srcId="{62B44B8B-5659-4DE3-A7BE-BEA4004C2B91}" destId="{C1BC4F29-6623-423D-97C3-65A62CA2271E}" srcOrd="3" destOrd="0" presId="urn:microsoft.com/office/officeart/2005/8/layout/radial3"/>
    <dgm:cxn modelId="{1E953E3C-7ACE-4E50-B6E5-04D422E562F7}" type="presParOf" srcId="{62B44B8B-5659-4DE3-A7BE-BEA4004C2B91}" destId="{221D3AE2-0D62-47DF-8C5B-F317278D5A26}"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5F9DB7-2676-4D6D-8DA1-FF19471A6883}" type="doc">
      <dgm:prSet loTypeId="urn:microsoft.com/office/officeart/2009/layout/CircleArrowProcess" loCatId="cycle" qsTypeId="urn:microsoft.com/office/officeart/2005/8/quickstyle/simple1" qsCatId="simple" csTypeId="urn:microsoft.com/office/officeart/2005/8/colors/accent0_1" csCatId="mainScheme" phldr="1"/>
      <dgm:spPr/>
      <dgm:t>
        <a:bodyPr/>
        <a:lstStyle/>
        <a:p>
          <a:endParaRPr lang="en-US"/>
        </a:p>
      </dgm:t>
    </dgm:pt>
    <dgm:pt modelId="{083C6676-3039-4591-A5C1-777B53D10A46}">
      <dgm:prSet phldrT="[Text]" custT="1"/>
      <dgm:spPr/>
      <dgm:t>
        <a:bodyPr/>
        <a:lstStyle/>
        <a:p>
          <a:r>
            <a:rPr lang="en-US" sz="1800" b="0" dirty="0">
              <a:solidFill>
                <a:schemeClr val="bg1"/>
              </a:solidFill>
              <a:latin typeface="Century Gothic" panose="020B0502020202020204" pitchFamily="34" charset="0"/>
              <a:cs typeface="Arial" panose="020B0604020202020204" pitchFamily="34" charset="0"/>
            </a:rPr>
            <a:t>(Re)</a:t>
          </a:r>
        </a:p>
        <a:p>
          <a:r>
            <a:rPr lang="en-US" sz="1800" b="0" dirty="0">
              <a:solidFill>
                <a:schemeClr val="bg1"/>
              </a:solidFill>
              <a:latin typeface="Century Gothic" panose="020B0502020202020204" pitchFamily="34" charset="0"/>
              <a:cs typeface="Arial" panose="020B0604020202020204" pitchFamily="34" charset="0"/>
            </a:rPr>
            <a:t>discovery</a:t>
          </a:r>
        </a:p>
      </dgm:t>
    </dgm:pt>
    <dgm:pt modelId="{F663147B-5F57-4754-BFDD-4127E8BDA93F}" type="parTrans" cxnId="{46407F1A-F071-4D27-B5F6-549FDC47F988}">
      <dgm:prSet/>
      <dgm:spPr/>
      <dgm:t>
        <a:bodyPr/>
        <a:lstStyle/>
        <a:p>
          <a:endParaRPr lang="en-US" sz="2000">
            <a:latin typeface="Century Gothic" panose="020B0502020202020204" pitchFamily="34" charset="0"/>
          </a:endParaRPr>
        </a:p>
      </dgm:t>
    </dgm:pt>
    <dgm:pt modelId="{917A89F9-E672-4974-BD1B-971D75B1BC69}" type="sibTrans" cxnId="{46407F1A-F071-4D27-B5F6-549FDC47F988}">
      <dgm:prSet/>
      <dgm:spPr/>
      <dgm:t>
        <a:bodyPr/>
        <a:lstStyle/>
        <a:p>
          <a:endParaRPr lang="en-US" sz="2000">
            <a:latin typeface="Century Gothic" panose="020B0502020202020204" pitchFamily="34" charset="0"/>
          </a:endParaRPr>
        </a:p>
      </dgm:t>
    </dgm:pt>
    <dgm:pt modelId="{594ACD4B-9EBB-4BAA-9132-6ECEBDB3E51C}">
      <dgm:prSet phldrT="[Text]" custT="1"/>
      <dgm:spPr/>
      <dgm:t>
        <a:bodyPr/>
        <a:lstStyle/>
        <a:p>
          <a:r>
            <a:rPr lang="en-US" sz="2000" b="0" dirty="0">
              <a:solidFill>
                <a:schemeClr val="bg1"/>
              </a:solidFill>
              <a:latin typeface="Century Gothic" panose="020B0502020202020204" pitchFamily="34" charset="0"/>
              <a:cs typeface="Arial" panose="020B0604020202020204" pitchFamily="34" charset="0"/>
            </a:rPr>
            <a:t>Learning</a:t>
          </a:r>
        </a:p>
      </dgm:t>
    </dgm:pt>
    <dgm:pt modelId="{7E2A90FB-F63D-46B7-BC75-C3A0F3B48181}" type="parTrans" cxnId="{E72EDC6F-4943-4D39-AC26-4E20B931ABF3}">
      <dgm:prSet/>
      <dgm:spPr/>
      <dgm:t>
        <a:bodyPr/>
        <a:lstStyle/>
        <a:p>
          <a:endParaRPr lang="en-US" sz="2000">
            <a:latin typeface="Century Gothic" panose="020B0502020202020204" pitchFamily="34" charset="0"/>
          </a:endParaRPr>
        </a:p>
      </dgm:t>
    </dgm:pt>
    <dgm:pt modelId="{EAE11714-4BF0-4D13-B9A9-4E98A25A0FF4}" type="sibTrans" cxnId="{E72EDC6F-4943-4D39-AC26-4E20B931ABF3}">
      <dgm:prSet/>
      <dgm:spPr/>
      <dgm:t>
        <a:bodyPr/>
        <a:lstStyle/>
        <a:p>
          <a:endParaRPr lang="en-US" sz="2000">
            <a:latin typeface="Century Gothic" panose="020B0502020202020204" pitchFamily="34" charset="0"/>
          </a:endParaRPr>
        </a:p>
      </dgm:t>
    </dgm:pt>
    <dgm:pt modelId="{97FADA44-E1B0-4BCA-B9A0-0ACB54F00DC6}">
      <dgm:prSet phldrT="[Text]" custT="1"/>
      <dgm:spPr/>
      <dgm:t>
        <a:bodyPr/>
        <a:lstStyle/>
        <a:p>
          <a:r>
            <a:rPr lang="en-US" sz="2000" b="0" dirty="0">
              <a:solidFill>
                <a:schemeClr val="bg1"/>
              </a:solidFill>
              <a:latin typeface="Century Gothic" panose="020B0502020202020204" pitchFamily="34" charset="0"/>
              <a:cs typeface="Arial" panose="020B0604020202020204" pitchFamily="34" charset="0"/>
            </a:rPr>
            <a:t>Action  </a:t>
          </a:r>
        </a:p>
      </dgm:t>
    </dgm:pt>
    <dgm:pt modelId="{419FBCBD-9C70-4157-A057-FD7B22DF0CFB}" type="parTrans" cxnId="{B7DA29B0-38C3-496E-B6B2-3B76D100E389}">
      <dgm:prSet/>
      <dgm:spPr/>
      <dgm:t>
        <a:bodyPr/>
        <a:lstStyle/>
        <a:p>
          <a:endParaRPr lang="en-US" sz="2000">
            <a:latin typeface="Century Gothic" panose="020B0502020202020204" pitchFamily="34" charset="0"/>
          </a:endParaRPr>
        </a:p>
      </dgm:t>
    </dgm:pt>
    <dgm:pt modelId="{93FF47F3-CA00-4F56-B913-212AF189ABEB}" type="sibTrans" cxnId="{B7DA29B0-38C3-496E-B6B2-3B76D100E389}">
      <dgm:prSet/>
      <dgm:spPr/>
      <dgm:t>
        <a:bodyPr/>
        <a:lstStyle/>
        <a:p>
          <a:endParaRPr lang="en-US" sz="2000">
            <a:latin typeface="Century Gothic" panose="020B0502020202020204" pitchFamily="34" charset="0"/>
          </a:endParaRPr>
        </a:p>
      </dgm:t>
    </dgm:pt>
    <dgm:pt modelId="{76A03D6F-64DF-4CF2-9AC0-EA79A6BE7BB3}" type="pres">
      <dgm:prSet presAssocID="{175F9DB7-2676-4D6D-8DA1-FF19471A6883}" presName="Name0" presStyleCnt="0">
        <dgm:presLayoutVars>
          <dgm:chMax val="7"/>
          <dgm:chPref val="7"/>
          <dgm:dir/>
          <dgm:animLvl val="lvl"/>
        </dgm:presLayoutVars>
      </dgm:prSet>
      <dgm:spPr/>
    </dgm:pt>
    <dgm:pt modelId="{29F18C4B-CE4A-4ADC-80AE-40FB51AC1A3D}" type="pres">
      <dgm:prSet presAssocID="{083C6676-3039-4591-A5C1-777B53D10A46}" presName="Accent1" presStyleCnt="0"/>
      <dgm:spPr/>
    </dgm:pt>
    <dgm:pt modelId="{ACBB0FB2-4EFB-41FB-873A-73AFC8A1BE1B}" type="pres">
      <dgm:prSet presAssocID="{083C6676-3039-4591-A5C1-777B53D10A46}" presName="Accent" presStyleLbl="node1" presStyleIdx="0" presStyleCnt="3"/>
      <dgm:spPr>
        <a:ln>
          <a:noFill/>
        </a:ln>
      </dgm:spPr>
    </dgm:pt>
    <dgm:pt modelId="{E5C5F451-278F-4674-BC0D-0B063C8C91B0}" type="pres">
      <dgm:prSet presAssocID="{083C6676-3039-4591-A5C1-777B53D10A46}" presName="Parent1" presStyleLbl="revTx" presStyleIdx="0" presStyleCnt="3" custLinFactNeighborX="643" custLinFactNeighborY="-30543">
        <dgm:presLayoutVars>
          <dgm:chMax val="1"/>
          <dgm:chPref val="1"/>
          <dgm:bulletEnabled val="1"/>
        </dgm:presLayoutVars>
      </dgm:prSet>
      <dgm:spPr/>
    </dgm:pt>
    <dgm:pt modelId="{DAD5D161-7489-44C8-B2B5-FEB74FCB1E44}" type="pres">
      <dgm:prSet presAssocID="{594ACD4B-9EBB-4BAA-9132-6ECEBDB3E51C}" presName="Accent2" presStyleCnt="0"/>
      <dgm:spPr/>
    </dgm:pt>
    <dgm:pt modelId="{54779ED2-75A3-47D7-A345-CD53A4261BF9}" type="pres">
      <dgm:prSet presAssocID="{594ACD4B-9EBB-4BAA-9132-6ECEBDB3E51C}" presName="Accent" presStyleLbl="node1" presStyleIdx="1" presStyleCnt="3"/>
      <dgm:spPr>
        <a:ln>
          <a:noFill/>
        </a:ln>
      </dgm:spPr>
    </dgm:pt>
    <dgm:pt modelId="{0C8B6A80-A9C6-4A61-9FF7-5DCF6EB52902}" type="pres">
      <dgm:prSet presAssocID="{594ACD4B-9EBB-4BAA-9132-6ECEBDB3E51C}" presName="Parent2" presStyleLbl="revTx" presStyleIdx="1" presStyleCnt="3">
        <dgm:presLayoutVars>
          <dgm:chMax val="1"/>
          <dgm:chPref val="1"/>
          <dgm:bulletEnabled val="1"/>
        </dgm:presLayoutVars>
      </dgm:prSet>
      <dgm:spPr/>
    </dgm:pt>
    <dgm:pt modelId="{13D409EB-6544-4040-9309-61784C77E78C}" type="pres">
      <dgm:prSet presAssocID="{97FADA44-E1B0-4BCA-B9A0-0ACB54F00DC6}" presName="Accent3" presStyleCnt="0"/>
      <dgm:spPr/>
    </dgm:pt>
    <dgm:pt modelId="{8C9864D1-92DE-4D2D-BF8B-4CDA68C72873}" type="pres">
      <dgm:prSet presAssocID="{97FADA44-E1B0-4BCA-B9A0-0ACB54F00DC6}" presName="Accent" presStyleLbl="node1" presStyleIdx="2" presStyleCnt="3"/>
      <dgm:spPr>
        <a:ln>
          <a:noFill/>
        </a:ln>
      </dgm:spPr>
    </dgm:pt>
    <dgm:pt modelId="{F2DB4B22-73D1-4330-8876-7DB12818E4DD}" type="pres">
      <dgm:prSet presAssocID="{97FADA44-E1B0-4BCA-B9A0-0ACB54F00DC6}" presName="Parent3" presStyleLbl="revTx" presStyleIdx="2" presStyleCnt="3">
        <dgm:presLayoutVars>
          <dgm:chMax val="1"/>
          <dgm:chPref val="1"/>
          <dgm:bulletEnabled val="1"/>
        </dgm:presLayoutVars>
      </dgm:prSet>
      <dgm:spPr/>
    </dgm:pt>
  </dgm:ptLst>
  <dgm:cxnLst>
    <dgm:cxn modelId="{9F206907-3BDD-4147-A391-5B825688277C}" type="presOf" srcId="{594ACD4B-9EBB-4BAA-9132-6ECEBDB3E51C}" destId="{0C8B6A80-A9C6-4A61-9FF7-5DCF6EB52902}" srcOrd="0" destOrd="0" presId="urn:microsoft.com/office/officeart/2009/layout/CircleArrowProcess"/>
    <dgm:cxn modelId="{46407F1A-F071-4D27-B5F6-549FDC47F988}" srcId="{175F9DB7-2676-4D6D-8DA1-FF19471A6883}" destId="{083C6676-3039-4591-A5C1-777B53D10A46}" srcOrd="0" destOrd="0" parTransId="{F663147B-5F57-4754-BFDD-4127E8BDA93F}" sibTransId="{917A89F9-E672-4974-BD1B-971D75B1BC69}"/>
    <dgm:cxn modelId="{4FBF8D3E-0ADF-44A7-BAA2-A344542B903D}" type="presOf" srcId="{175F9DB7-2676-4D6D-8DA1-FF19471A6883}" destId="{76A03D6F-64DF-4CF2-9AC0-EA79A6BE7BB3}" srcOrd="0" destOrd="0" presId="urn:microsoft.com/office/officeart/2009/layout/CircleArrowProcess"/>
    <dgm:cxn modelId="{E72EDC6F-4943-4D39-AC26-4E20B931ABF3}" srcId="{175F9DB7-2676-4D6D-8DA1-FF19471A6883}" destId="{594ACD4B-9EBB-4BAA-9132-6ECEBDB3E51C}" srcOrd="1" destOrd="0" parTransId="{7E2A90FB-F63D-46B7-BC75-C3A0F3B48181}" sibTransId="{EAE11714-4BF0-4D13-B9A9-4E98A25A0FF4}"/>
    <dgm:cxn modelId="{A92F669A-E579-4736-A1D4-59CA1AB41A6A}" type="presOf" srcId="{97FADA44-E1B0-4BCA-B9A0-0ACB54F00DC6}" destId="{F2DB4B22-73D1-4330-8876-7DB12818E4DD}" srcOrd="0" destOrd="0" presId="urn:microsoft.com/office/officeart/2009/layout/CircleArrowProcess"/>
    <dgm:cxn modelId="{B7DA29B0-38C3-496E-B6B2-3B76D100E389}" srcId="{175F9DB7-2676-4D6D-8DA1-FF19471A6883}" destId="{97FADA44-E1B0-4BCA-B9A0-0ACB54F00DC6}" srcOrd="2" destOrd="0" parTransId="{419FBCBD-9C70-4157-A057-FD7B22DF0CFB}" sibTransId="{93FF47F3-CA00-4F56-B913-212AF189ABEB}"/>
    <dgm:cxn modelId="{6AC983BD-E8AB-42CD-BDF4-677A2622343F}" type="presOf" srcId="{083C6676-3039-4591-A5C1-777B53D10A46}" destId="{E5C5F451-278F-4674-BC0D-0B063C8C91B0}" srcOrd="0" destOrd="0" presId="urn:microsoft.com/office/officeart/2009/layout/CircleArrowProcess"/>
    <dgm:cxn modelId="{623D49F9-A382-48E4-A7C7-55E6C83A737D}" type="presParOf" srcId="{76A03D6F-64DF-4CF2-9AC0-EA79A6BE7BB3}" destId="{29F18C4B-CE4A-4ADC-80AE-40FB51AC1A3D}" srcOrd="0" destOrd="0" presId="urn:microsoft.com/office/officeart/2009/layout/CircleArrowProcess"/>
    <dgm:cxn modelId="{E4120B51-D33C-4BC2-8B88-E819E1452F82}" type="presParOf" srcId="{29F18C4B-CE4A-4ADC-80AE-40FB51AC1A3D}" destId="{ACBB0FB2-4EFB-41FB-873A-73AFC8A1BE1B}" srcOrd="0" destOrd="0" presId="urn:microsoft.com/office/officeart/2009/layout/CircleArrowProcess"/>
    <dgm:cxn modelId="{FDA7F16A-3BCB-4CB6-9DB2-5012CB7965C3}" type="presParOf" srcId="{76A03D6F-64DF-4CF2-9AC0-EA79A6BE7BB3}" destId="{E5C5F451-278F-4674-BC0D-0B063C8C91B0}" srcOrd="1" destOrd="0" presId="urn:microsoft.com/office/officeart/2009/layout/CircleArrowProcess"/>
    <dgm:cxn modelId="{B2131FF7-E176-4B66-8289-B9F766C0B261}" type="presParOf" srcId="{76A03D6F-64DF-4CF2-9AC0-EA79A6BE7BB3}" destId="{DAD5D161-7489-44C8-B2B5-FEB74FCB1E44}" srcOrd="2" destOrd="0" presId="urn:microsoft.com/office/officeart/2009/layout/CircleArrowProcess"/>
    <dgm:cxn modelId="{DAFE3926-5192-438D-8178-0228A4CECB00}" type="presParOf" srcId="{DAD5D161-7489-44C8-B2B5-FEB74FCB1E44}" destId="{54779ED2-75A3-47D7-A345-CD53A4261BF9}" srcOrd="0" destOrd="0" presId="urn:microsoft.com/office/officeart/2009/layout/CircleArrowProcess"/>
    <dgm:cxn modelId="{FB5DD7D9-C073-4CAA-9C55-852B11933214}" type="presParOf" srcId="{76A03D6F-64DF-4CF2-9AC0-EA79A6BE7BB3}" destId="{0C8B6A80-A9C6-4A61-9FF7-5DCF6EB52902}" srcOrd="3" destOrd="0" presId="urn:microsoft.com/office/officeart/2009/layout/CircleArrowProcess"/>
    <dgm:cxn modelId="{62773798-03D0-4A1B-81C9-F925A693A3BA}" type="presParOf" srcId="{76A03D6F-64DF-4CF2-9AC0-EA79A6BE7BB3}" destId="{13D409EB-6544-4040-9309-61784C77E78C}" srcOrd="4" destOrd="0" presId="urn:microsoft.com/office/officeart/2009/layout/CircleArrowProcess"/>
    <dgm:cxn modelId="{7D4B4F08-6EAA-4B7D-AA4F-A016280424DB}" type="presParOf" srcId="{13D409EB-6544-4040-9309-61784C77E78C}" destId="{8C9864D1-92DE-4D2D-BF8B-4CDA68C72873}" srcOrd="0" destOrd="0" presId="urn:microsoft.com/office/officeart/2009/layout/CircleArrowProcess"/>
    <dgm:cxn modelId="{03C16B30-B30F-4D0E-88B7-CB3D8A98FF1F}" type="presParOf" srcId="{76A03D6F-64DF-4CF2-9AC0-EA79A6BE7BB3}" destId="{F2DB4B22-73D1-4330-8876-7DB12818E4DD}"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09C9FC-A56A-42C2-9240-A3DC54329D0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6953FB1B-35BC-4520-BF0C-F54E615247F9}">
      <dgm:prSet phldrT="[Text]"/>
      <dgm:spPr>
        <a:solidFill>
          <a:schemeClr val="tx1"/>
        </a:solidFill>
        <a:ln>
          <a:noFill/>
        </a:ln>
      </dgm:spPr>
      <dgm:t>
        <a:bodyPr/>
        <a:lstStyle/>
        <a:p>
          <a:r>
            <a:rPr lang="en-US" dirty="0"/>
            <a:t>14</a:t>
          </a:r>
        </a:p>
        <a:p>
          <a:r>
            <a:rPr lang="en-US" dirty="0"/>
            <a:t>patients</a:t>
          </a:r>
        </a:p>
      </dgm:t>
    </dgm:pt>
    <dgm:pt modelId="{F20F7BBE-1C72-43C0-BCD0-B44EDAD7414E}" type="parTrans" cxnId="{0C9414B7-5DF5-4906-B372-73AE5B8298CC}">
      <dgm:prSet/>
      <dgm:spPr/>
      <dgm:t>
        <a:bodyPr/>
        <a:lstStyle/>
        <a:p>
          <a:endParaRPr lang="en-US"/>
        </a:p>
      </dgm:t>
    </dgm:pt>
    <dgm:pt modelId="{55DA8F01-9DA5-4F67-BDF2-7E5988B83C97}" type="sibTrans" cxnId="{0C9414B7-5DF5-4906-B372-73AE5B8298CC}">
      <dgm:prSet/>
      <dgm:spPr/>
      <dgm:t>
        <a:bodyPr/>
        <a:lstStyle/>
        <a:p>
          <a:endParaRPr lang="en-US"/>
        </a:p>
      </dgm:t>
    </dgm:pt>
    <dgm:pt modelId="{115615A3-8C45-4999-BFB1-717A9889EFC9}">
      <dgm:prSet phldrT="[Text]"/>
      <dgm:spPr>
        <a:solidFill>
          <a:srgbClr val="00B050"/>
        </a:solidFill>
        <a:ln>
          <a:noFill/>
        </a:ln>
      </dgm:spPr>
      <dgm:t>
        <a:bodyPr/>
        <a:lstStyle/>
        <a:p>
          <a:r>
            <a:rPr lang="en-US" dirty="0"/>
            <a:t>Community pharmacy 3</a:t>
          </a:r>
        </a:p>
      </dgm:t>
    </dgm:pt>
    <dgm:pt modelId="{5ABABE41-062E-40E0-BCB9-AD38A3D81879}" type="parTrans" cxnId="{8537770A-A7FD-4E93-B529-852C39473184}">
      <dgm:prSet/>
      <dgm:spPr/>
      <dgm:t>
        <a:bodyPr/>
        <a:lstStyle/>
        <a:p>
          <a:endParaRPr lang="en-US"/>
        </a:p>
      </dgm:t>
    </dgm:pt>
    <dgm:pt modelId="{BA470DE9-289C-4CFB-A8A9-8E64368C8356}" type="sibTrans" cxnId="{8537770A-A7FD-4E93-B529-852C39473184}">
      <dgm:prSet/>
      <dgm:spPr>
        <a:solidFill>
          <a:schemeClr val="bg1">
            <a:lumMod val="75000"/>
          </a:schemeClr>
        </a:solidFill>
      </dgm:spPr>
      <dgm:t>
        <a:bodyPr/>
        <a:lstStyle/>
        <a:p>
          <a:endParaRPr lang="en-US"/>
        </a:p>
      </dgm:t>
    </dgm:pt>
    <dgm:pt modelId="{643DA2A6-3C70-4BA3-8265-6BB26DEF1F1C}">
      <dgm:prSet phldrT="[Text]" custT="1"/>
      <dgm:spPr>
        <a:solidFill>
          <a:srgbClr val="00B0F0"/>
        </a:solidFill>
        <a:ln>
          <a:noFill/>
        </a:ln>
      </dgm:spPr>
      <dgm:t>
        <a:bodyPr/>
        <a:lstStyle/>
        <a:p>
          <a:pPr>
            <a:spcAft>
              <a:spcPts val="0"/>
            </a:spcAft>
          </a:pPr>
          <a:r>
            <a:rPr lang="en-US" sz="1400" dirty="0"/>
            <a:t>GP</a:t>
          </a:r>
        </a:p>
        <a:p>
          <a:pPr>
            <a:spcAft>
              <a:spcPct val="35000"/>
            </a:spcAft>
          </a:pPr>
          <a:r>
            <a:rPr lang="en-US" sz="1400" dirty="0"/>
            <a:t>practice 3</a:t>
          </a:r>
        </a:p>
      </dgm:t>
    </dgm:pt>
    <dgm:pt modelId="{A16061D9-5AD0-41F4-9D47-180DD45E42F1}" type="parTrans" cxnId="{E13AE06E-D57C-4EF5-B491-0D7BF224A436}">
      <dgm:prSet/>
      <dgm:spPr/>
      <dgm:t>
        <a:bodyPr/>
        <a:lstStyle/>
        <a:p>
          <a:endParaRPr lang="en-US"/>
        </a:p>
      </dgm:t>
    </dgm:pt>
    <dgm:pt modelId="{4283324C-3708-4AD0-A494-C08868EA5C22}" type="sibTrans" cxnId="{E13AE06E-D57C-4EF5-B491-0D7BF224A436}">
      <dgm:prSet/>
      <dgm:spPr>
        <a:solidFill>
          <a:schemeClr val="bg1">
            <a:lumMod val="75000"/>
          </a:schemeClr>
        </a:solidFill>
      </dgm:spPr>
      <dgm:t>
        <a:bodyPr/>
        <a:lstStyle/>
        <a:p>
          <a:endParaRPr lang="en-US"/>
        </a:p>
      </dgm:t>
    </dgm:pt>
    <dgm:pt modelId="{28BF6CBF-3576-42CF-B99A-2CB9827C97B1}">
      <dgm:prSet phldrT="[Text]"/>
      <dgm:spPr>
        <a:solidFill>
          <a:srgbClr val="00B050"/>
        </a:solidFill>
        <a:ln>
          <a:noFill/>
        </a:ln>
      </dgm:spPr>
      <dgm:t>
        <a:bodyPr/>
        <a:lstStyle/>
        <a:p>
          <a:r>
            <a:rPr lang="en-US" dirty="0"/>
            <a:t>Community pharmacy 4</a:t>
          </a:r>
        </a:p>
      </dgm:t>
    </dgm:pt>
    <dgm:pt modelId="{179CD58D-396D-4A95-91F3-8C6D347C46FA}" type="parTrans" cxnId="{2E0C3053-1597-4B1B-B70E-66E8564A6FC4}">
      <dgm:prSet/>
      <dgm:spPr/>
      <dgm:t>
        <a:bodyPr/>
        <a:lstStyle/>
        <a:p>
          <a:endParaRPr lang="en-US"/>
        </a:p>
      </dgm:t>
    </dgm:pt>
    <dgm:pt modelId="{D743120E-321A-475B-8873-40EB3DD20860}" type="sibTrans" cxnId="{2E0C3053-1597-4B1B-B70E-66E8564A6FC4}">
      <dgm:prSet/>
      <dgm:spPr>
        <a:solidFill>
          <a:schemeClr val="bg1">
            <a:lumMod val="75000"/>
          </a:schemeClr>
        </a:solidFill>
      </dgm:spPr>
      <dgm:t>
        <a:bodyPr/>
        <a:lstStyle/>
        <a:p>
          <a:endParaRPr lang="en-US"/>
        </a:p>
      </dgm:t>
    </dgm:pt>
    <dgm:pt modelId="{640427B1-7489-4EA9-9799-6DD1FC566C1A}">
      <dgm:prSet phldrT="[Text]" custT="1"/>
      <dgm:spPr>
        <a:solidFill>
          <a:srgbClr val="00B0F0"/>
        </a:solidFill>
        <a:ln>
          <a:noFill/>
        </a:ln>
      </dgm:spPr>
      <dgm:t>
        <a:bodyPr/>
        <a:lstStyle/>
        <a:p>
          <a:pPr>
            <a:lnSpc>
              <a:spcPct val="100000"/>
            </a:lnSpc>
            <a:spcAft>
              <a:spcPts val="0"/>
            </a:spcAft>
          </a:pPr>
          <a:r>
            <a:rPr lang="en-US" sz="1400" dirty="0"/>
            <a:t>GP</a:t>
          </a:r>
        </a:p>
        <a:p>
          <a:pPr>
            <a:lnSpc>
              <a:spcPct val="90000"/>
            </a:lnSpc>
            <a:spcAft>
              <a:spcPct val="35000"/>
            </a:spcAft>
          </a:pPr>
          <a:r>
            <a:rPr lang="en-US" sz="1400" dirty="0"/>
            <a:t>practice 2</a:t>
          </a:r>
        </a:p>
      </dgm:t>
    </dgm:pt>
    <dgm:pt modelId="{FC6EBFC1-CD31-4850-9D45-26A2DFE1BA0C}" type="parTrans" cxnId="{24B8635A-7F47-4B60-8630-9B24ECB9B224}">
      <dgm:prSet/>
      <dgm:spPr/>
      <dgm:t>
        <a:bodyPr/>
        <a:lstStyle/>
        <a:p>
          <a:endParaRPr lang="en-US"/>
        </a:p>
      </dgm:t>
    </dgm:pt>
    <dgm:pt modelId="{F9FD4AF7-BD6B-4CAF-AA0A-C69F5128446E}" type="sibTrans" cxnId="{24B8635A-7F47-4B60-8630-9B24ECB9B224}">
      <dgm:prSet/>
      <dgm:spPr>
        <a:solidFill>
          <a:schemeClr val="bg1">
            <a:lumMod val="75000"/>
          </a:schemeClr>
        </a:solidFill>
      </dgm:spPr>
      <dgm:t>
        <a:bodyPr/>
        <a:lstStyle/>
        <a:p>
          <a:endParaRPr lang="en-US"/>
        </a:p>
      </dgm:t>
    </dgm:pt>
    <dgm:pt modelId="{9ABBC776-E08C-4F34-B613-1B6A17227C54}" type="pres">
      <dgm:prSet presAssocID="{C209C9FC-A56A-42C2-9240-A3DC54329D05}" presName="Name0" presStyleCnt="0">
        <dgm:presLayoutVars>
          <dgm:chMax val="1"/>
          <dgm:dir/>
          <dgm:animLvl val="ctr"/>
          <dgm:resizeHandles val="exact"/>
        </dgm:presLayoutVars>
      </dgm:prSet>
      <dgm:spPr/>
    </dgm:pt>
    <dgm:pt modelId="{841CB55B-915B-4C38-814F-CA53D00321C6}" type="pres">
      <dgm:prSet presAssocID="{6953FB1B-35BC-4520-BF0C-F54E615247F9}" presName="centerShape" presStyleLbl="node0" presStyleIdx="0" presStyleCnt="1"/>
      <dgm:spPr/>
    </dgm:pt>
    <dgm:pt modelId="{81190685-91FA-433C-9B04-098EF82015D3}" type="pres">
      <dgm:prSet presAssocID="{115615A3-8C45-4999-BFB1-717A9889EFC9}" presName="node" presStyleLbl="node1" presStyleIdx="0" presStyleCnt="4">
        <dgm:presLayoutVars>
          <dgm:bulletEnabled val="1"/>
        </dgm:presLayoutVars>
      </dgm:prSet>
      <dgm:spPr/>
    </dgm:pt>
    <dgm:pt modelId="{0A0F11ED-239F-41A5-90A5-860C76284C2C}" type="pres">
      <dgm:prSet presAssocID="{115615A3-8C45-4999-BFB1-717A9889EFC9}" presName="dummy" presStyleCnt="0"/>
      <dgm:spPr/>
    </dgm:pt>
    <dgm:pt modelId="{4149503F-9BEE-4E5F-902F-B3B6732EEB6B}" type="pres">
      <dgm:prSet presAssocID="{BA470DE9-289C-4CFB-A8A9-8E64368C8356}" presName="sibTrans" presStyleLbl="sibTrans2D1" presStyleIdx="0" presStyleCnt="4" custLinFactNeighborX="848"/>
      <dgm:spPr/>
    </dgm:pt>
    <dgm:pt modelId="{8D41586A-4FA4-4530-9898-B297D33046AE}" type="pres">
      <dgm:prSet presAssocID="{643DA2A6-3C70-4BA3-8265-6BB26DEF1F1C}" presName="node" presStyleLbl="node1" presStyleIdx="1" presStyleCnt="4">
        <dgm:presLayoutVars>
          <dgm:bulletEnabled val="1"/>
        </dgm:presLayoutVars>
      </dgm:prSet>
      <dgm:spPr/>
    </dgm:pt>
    <dgm:pt modelId="{217455FD-DCCE-434D-B740-7AEC5142FE85}" type="pres">
      <dgm:prSet presAssocID="{643DA2A6-3C70-4BA3-8265-6BB26DEF1F1C}" presName="dummy" presStyleCnt="0"/>
      <dgm:spPr/>
    </dgm:pt>
    <dgm:pt modelId="{205AB889-9183-40DF-A9E3-A7D14BAD3531}" type="pres">
      <dgm:prSet presAssocID="{4283324C-3708-4AD0-A494-C08868EA5C22}" presName="sibTrans" presStyleLbl="sibTrans2D1" presStyleIdx="1" presStyleCnt="4"/>
      <dgm:spPr/>
    </dgm:pt>
    <dgm:pt modelId="{4B6AEDCD-A597-4B7B-8B36-D36AC227ECFB}" type="pres">
      <dgm:prSet presAssocID="{28BF6CBF-3576-42CF-B99A-2CB9827C97B1}" presName="node" presStyleLbl="node1" presStyleIdx="2" presStyleCnt="4">
        <dgm:presLayoutVars>
          <dgm:bulletEnabled val="1"/>
        </dgm:presLayoutVars>
      </dgm:prSet>
      <dgm:spPr/>
    </dgm:pt>
    <dgm:pt modelId="{ED83D9FC-DDC8-4637-9044-4037C52E2FA6}" type="pres">
      <dgm:prSet presAssocID="{28BF6CBF-3576-42CF-B99A-2CB9827C97B1}" presName="dummy" presStyleCnt="0"/>
      <dgm:spPr/>
    </dgm:pt>
    <dgm:pt modelId="{81850DF1-0C8F-430B-B5AA-B10F03AA75EA}" type="pres">
      <dgm:prSet presAssocID="{D743120E-321A-475B-8873-40EB3DD20860}" presName="sibTrans" presStyleLbl="sibTrans2D1" presStyleIdx="2" presStyleCnt="4"/>
      <dgm:spPr/>
    </dgm:pt>
    <dgm:pt modelId="{7AE1EB4B-62C9-43D2-82A5-90863927E2BE}" type="pres">
      <dgm:prSet presAssocID="{640427B1-7489-4EA9-9799-6DD1FC566C1A}" presName="node" presStyleLbl="node1" presStyleIdx="3" presStyleCnt="4">
        <dgm:presLayoutVars>
          <dgm:bulletEnabled val="1"/>
        </dgm:presLayoutVars>
      </dgm:prSet>
      <dgm:spPr/>
    </dgm:pt>
    <dgm:pt modelId="{21A04BDF-ED0C-44FB-99BE-CA30BD15C4A0}" type="pres">
      <dgm:prSet presAssocID="{640427B1-7489-4EA9-9799-6DD1FC566C1A}" presName="dummy" presStyleCnt="0"/>
      <dgm:spPr/>
    </dgm:pt>
    <dgm:pt modelId="{E13AB15A-5630-4D6A-8B9C-9F7CC67BAEEF}" type="pres">
      <dgm:prSet presAssocID="{F9FD4AF7-BD6B-4CAF-AA0A-C69F5128446E}" presName="sibTrans" presStyleLbl="sibTrans2D1" presStyleIdx="3" presStyleCnt="4"/>
      <dgm:spPr/>
    </dgm:pt>
  </dgm:ptLst>
  <dgm:cxnLst>
    <dgm:cxn modelId="{E84F6B0A-9BB2-43A5-8D91-052C889A0EFD}" type="presOf" srcId="{115615A3-8C45-4999-BFB1-717A9889EFC9}" destId="{81190685-91FA-433C-9B04-098EF82015D3}" srcOrd="0" destOrd="0" presId="urn:microsoft.com/office/officeart/2005/8/layout/radial6"/>
    <dgm:cxn modelId="{8537770A-A7FD-4E93-B529-852C39473184}" srcId="{6953FB1B-35BC-4520-BF0C-F54E615247F9}" destId="{115615A3-8C45-4999-BFB1-717A9889EFC9}" srcOrd="0" destOrd="0" parTransId="{5ABABE41-062E-40E0-BCB9-AD38A3D81879}" sibTransId="{BA470DE9-289C-4CFB-A8A9-8E64368C8356}"/>
    <dgm:cxn modelId="{1F74370C-F3DF-4039-B1C3-0B463981138C}" type="presOf" srcId="{C209C9FC-A56A-42C2-9240-A3DC54329D05}" destId="{9ABBC776-E08C-4F34-B613-1B6A17227C54}" srcOrd="0" destOrd="0" presId="urn:microsoft.com/office/officeart/2005/8/layout/radial6"/>
    <dgm:cxn modelId="{1D1A822D-FF81-42A3-9D18-82B75308C254}" type="presOf" srcId="{6953FB1B-35BC-4520-BF0C-F54E615247F9}" destId="{841CB55B-915B-4C38-814F-CA53D00321C6}" srcOrd="0" destOrd="0" presId="urn:microsoft.com/office/officeart/2005/8/layout/radial6"/>
    <dgm:cxn modelId="{B22B8630-104E-441E-B1F3-C31074775BE7}" type="presOf" srcId="{F9FD4AF7-BD6B-4CAF-AA0A-C69F5128446E}" destId="{E13AB15A-5630-4D6A-8B9C-9F7CC67BAEEF}" srcOrd="0" destOrd="0" presId="urn:microsoft.com/office/officeart/2005/8/layout/radial6"/>
    <dgm:cxn modelId="{F5139B33-8858-484E-8C1B-3E2F14EC4DAE}" type="presOf" srcId="{D743120E-321A-475B-8873-40EB3DD20860}" destId="{81850DF1-0C8F-430B-B5AA-B10F03AA75EA}" srcOrd="0" destOrd="0" presId="urn:microsoft.com/office/officeart/2005/8/layout/radial6"/>
    <dgm:cxn modelId="{7B24BE36-1B49-480F-B437-CAFF357430F1}" type="presOf" srcId="{640427B1-7489-4EA9-9799-6DD1FC566C1A}" destId="{7AE1EB4B-62C9-43D2-82A5-90863927E2BE}" srcOrd="0" destOrd="0" presId="urn:microsoft.com/office/officeart/2005/8/layout/radial6"/>
    <dgm:cxn modelId="{2E0C3053-1597-4B1B-B70E-66E8564A6FC4}" srcId="{6953FB1B-35BC-4520-BF0C-F54E615247F9}" destId="{28BF6CBF-3576-42CF-B99A-2CB9827C97B1}" srcOrd="2" destOrd="0" parTransId="{179CD58D-396D-4A95-91F3-8C6D347C46FA}" sibTransId="{D743120E-321A-475B-8873-40EB3DD20860}"/>
    <dgm:cxn modelId="{24B8635A-7F47-4B60-8630-9B24ECB9B224}" srcId="{6953FB1B-35BC-4520-BF0C-F54E615247F9}" destId="{640427B1-7489-4EA9-9799-6DD1FC566C1A}" srcOrd="3" destOrd="0" parTransId="{FC6EBFC1-CD31-4850-9D45-26A2DFE1BA0C}" sibTransId="{F9FD4AF7-BD6B-4CAF-AA0A-C69F5128446E}"/>
    <dgm:cxn modelId="{E13AE06E-D57C-4EF5-B491-0D7BF224A436}" srcId="{6953FB1B-35BC-4520-BF0C-F54E615247F9}" destId="{643DA2A6-3C70-4BA3-8265-6BB26DEF1F1C}" srcOrd="1" destOrd="0" parTransId="{A16061D9-5AD0-41F4-9D47-180DD45E42F1}" sibTransId="{4283324C-3708-4AD0-A494-C08868EA5C22}"/>
    <dgm:cxn modelId="{1641D280-3381-4F5A-97F7-E0D973D9EE3A}" type="presOf" srcId="{28BF6CBF-3576-42CF-B99A-2CB9827C97B1}" destId="{4B6AEDCD-A597-4B7B-8B36-D36AC227ECFB}" srcOrd="0" destOrd="0" presId="urn:microsoft.com/office/officeart/2005/8/layout/radial6"/>
    <dgm:cxn modelId="{0C9414B7-5DF5-4906-B372-73AE5B8298CC}" srcId="{C209C9FC-A56A-42C2-9240-A3DC54329D05}" destId="{6953FB1B-35BC-4520-BF0C-F54E615247F9}" srcOrd="0" destOrd="0" parTransId="{F20F7BBE-1C72-43C0-BCD0-B44EDAD7414E}" sibTransId="{55DA8F01-9DA5-4F67-BDF2-7E5988B83C97}"/>
    <dgm:cxn modelId="{E54276CB-FAB1-4514-82BC-A5F7D4B8D489}" type="presOf" srcId="{BA470DE9-289C-4CFB-A8A9-8E64368C8356}" destId="{4149503F-9BEE-4E5F-902F-B3B6732EEB6B}" srcOrd="0" destOrd="0" presId="urn:microsoft.com/office/officeart/2005/8/layout/radial6"/>
    <dgm:cxn modelId="{932DE4F9-413C-4D39-BD55-A44F63544473}" type="presOf" srcId="{4283324C-3708-4AD0-A494-C08868EA5C22}" destId="{205AB889-9183-40DF-A9E3-A7D14BAD3531}" srcOrd="0" destOrd="0" presId="urn:microsoft.com/office/officeart/2005/8/layout/radial6"/>
    <dgm:cxn modelId="{578D6FFE-CF32-4139-95D3-0D119A65BEEF}" type="presOf" srcId="{643DA2A6-3C70-4BA3-8265-6BB26DEF1F1C}" destId="{8D41586A-4FA4-4530-9898-B297D33046AE}" srcOrd="0" destOrd="0" presId="urn:microsoft.com/office/officeart/2005/8/layout/radial6"/>
    <dgm:cxn modelId="{370F23E0-2B06-4AEF-87AD-DDD8FFC6AD2C}" type="presParOf" srcId="{9ABBC776-E08C-4F34-B613-1B6A17227C54}" destId="{841CB55B-915B-4C38-814F-CA53D00321C6}" srcOrd="0" destOrd="0" presId="urn:microsoft.com/office/officeart/2005/8/layout/radial6"/>
    <dgm:cxn modelId="{DC0E3622-4AC8-416A-9FCE-73E533BE4110}" type="presParOf" srcId="{9ABBC776-E08C-4F34-B613-1B6A17227C54}" destId="{81190685-91FA-433C-9B04-098EF82015D3}" srcOrd="1" destOrd="0" presId="urn:microsoft.com/office/officeart/2005/8/layout/radial6"/>
    <dgm:cxn modelId="{6B4EFFDE-EAC6-4642-AA30-B6FCAC1F2C52}" type="presParOf" srcId="{9ABBC776-E08C-4F34-B613-1B6A17227C54}" destId="{0A0F11ED-239F-41A5-90A5-860C76284C2C}" srcOrd="2" destOrd="0" presId="urn:microsoft.com/office/officeart/2005/8/layout/radial6"/>
    <dgm:cxn modelId="{EED2A4F6-CA62-4118-BB9D-9D3B8E30C6F1}" type="presParOf" srcId="{9ABBC776-E08C-4F34-B613-1B6A17227C54}" destId="{4149503F-9BEE-4E5F-902F-B3B6732EEB6B}" srcOrd="3" destOrd="0" presId="urn:microsoft.com/office/officeart/2005/8/layout/radial6"/>
    <dgm:cxn modelId="{9B41CD42-EF02-47D1-8736-1181E614C4CC}" type="presParOf" srcId="{9ABBC776-E08C-4F34-B613-1B6A17227C54}" destId="{8D41586A-4FA4-4530-9898-B297D33046AE}" srcOrd="4" destOrd="0" presId="urn:microsoft.com/office/officeart/2005/8/layout/radial6"/>
    <dgm:cxn modelId="{A0BE1F54-8103-480C-BFB4-D47D34B936B9}" type="presParOf" srcId="{9ABBC776-E08C-4F34-B613-1B6A17227C54}" destId="{217455FD-DCCE-434D-B740-7AEC5142FE85}" srcOrd="5" destOrd="0" presId="urn:microsoft.com/office/officeart/2005/8/layout/radial6"/>
    <dgm:cxn modelId="{F04C9C18-C943-4432-AC98-9BE59DE40FE0}" type="presParOf" srcId="{9ABBC776-E08C-4F34-B613-1B6A17227C54}" destId="{205AB889-9183-40DF-A9E3-A7D14BAD3531}" srcOrd="6" destOrd="0" presId="urn:microsoft.com/office/officeart/2005/8/layout/radial6"/>
    <dgm:cxn modelId="{EDDF8184-0795-433A-8EFB-5BA786FB620A}" type="presParOf" srcId="{9ABBC776-E08C-4F34-B613-1B6A17227C54}" destId="{4B6AEDCD-A597-4B7B-8B36-D36AC227ECFB}" srcOrd="7" destOrd="0" presId="urn:microsoft.com/office/officeart/2005/8/layout/radial6"/>
    <dgm:cxn modelId="{FC89A22F-2E1D-460F-A26C-334D2F5ACF8C}" type="presParOf" srcId="{9ABBC776-E08C-4F34-B613-1B6A17227C54}" destId="{ED83D9FC-DDC8-4637-9044-4037C52E2FA6}" srcOrd="8" destOrd="0" presId="urn:microsoft.com/office/officeart/2005/8/layout/radial6"/>
    <dgm:cxn modelId="{113D5985-146A-4791-80B2-028B9F4473CB}" type="presParOf" srcId="{9ABBC776-E08C-4F34-B613-1B6A17227C54}" destId="{81850DF1-0C8F-430B-B5AA-B10F03AA75EA}" srcOrd="9" destOrd="0" presId="urn:microsoft.com/office/officeart/2005/8/layout/radial6"/>
    <dgm:cxn modelId="{7BEC9932-3C62-47F1-97B3-79511C0AB8F1}" type="presParOf" srcId="{9ABBC776-E08C-4F34-B613-1B6A17227C54}" destId="{7AE1EB4B-62C9-43D2-82A5-90863927E2BE}" srcOrd="10" destOrd="0" presId="urn:microsoft.com/office/officeart/2005/8/layout/radial6"/>
    <dgm:cxn modelId="{0537CA6E-B56D-41E4-BD87-8EF829F0083C}" type="presParOf" srcId="{9ABBC776-E08C-4F34-B613-1B6A17227C54}" destId="{21A04BDF-ED0C-44FB-99BE-CA30BD15C4A0}" srcOrd="11" destOrd="0" presId="urn:microsoft.com/office/officeart/2005/8/layout/radial6"/>
    <dgm:cxn modelId="{7177EB53-E27F-40C7-83FA-963952648505}" type="presParOf" srcId="{9ABBC776-E08C-4F34-B613-1B6A17227C54}" destId="{E13AB15A-5630-4D6A-8B9C-9F7CC67BAEEF}" srcOrd="12" destOrd="0" presId="urn:microsoft.com/office/officeart/2005/8/layout/radial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09C9FC-A56A-42C2-9240-A3DC54329D0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6953FB1B-35BC-4520-BF0C-F54E615247F9}">
      <dgm:prSet phldrT="[Text]"/>
      <dgm:spPr>
        <a:solidFill>
          <a:schemeClr val="tx1"/>
        </a:solidFill>
        <a:ln>
          <a:noFill/>
        </a:ln>
      </dgm:spPr>
      <dgm:t>
        <a:bodyPr/>
        <a:lstStyle/>
        <a:p>
          <a:r>
            <a:rPr lang="en-US" dirty="0"/>
            <a:t>10 patients</a:t>
          </a:r>
        </a:p>
      </dgm:t>
    </dgm:pt>
    <dgm:pt modelId="{F20F7BBE-1C72-43C0-BCD0-B44EDAD7414E}" type="parTrans" cxnId="{0C9414B7-5DF5-4906-B372-73AE5B8298CC}">
      <dgm:prSet/>
      <dgm:spPr/>
      <dgm:t>
        <a:bodyPr/>
        <a:lstStyle/>
        <a:p>
          <a:endParaRPr lang="en-US"/>
        </a:p>
      </dgm:t>
    </dgm:pt>
    <dgm:pt modelId="{55DA8F01-9DA5-4F67-BDF2-7E5988B83C97}" type="sibTrans" cxnId="{0C9414B7-5DF5-4906-B372-73AE5B8298CC}">
      <dgm:prSet/>
      <dgm:spPr/>
      <dgm:t>
        <a:bodyPr/>
        <a:lstStyle/>
        <a:p>
          <a:endParaRPr lang="en-US"/>
        </a:p>
      </dgm:t>
    </dgm:pt>
    <dgm:pt modelId="{115615A3-8C45-4999-BFB1-717A9889EFC9}">
      <dgm:prSet phldrT="[Text]"/>
      <dgm:spPr>
        <a:solidFill>
          <a:srgbClr val="00B050"/>
        </a:solidFill>
        <a:ln>
          <a:noFill/>
        </a:ln>
      </dgm:spPr>
      <dgm:t>
        <a:bodyPr/>
        <a:lstStyle/>
        <a:p>
          <a:r>
            <a:rPr lang="en-US" dirty="0"/>
            <a:t>Community pharmacy 1</a:t>
          </a:r>
        </a:p>
      </dgm:t>
    </dgm:pt>
    <dgm:pt modelId="{5ABABE41-062E-40E0-BCB9-AD38A3D81879}" type="parTrans" cxnId="{8537770A-A7FD-4E93-B529-852C39473184}">
      <dgm:prSet/>
      <dgm:spPr/>
      <dgm:t>
        <a:bodyPr/>
        <a:lstStyle/>
        <a:p>
          <a:endParaRPr lang="en-US"/>
        </a:p>
      </dgm:t>
    </dgm:pt>
    <dgm:pt modelId="{BA470DE9-289C-4CFB-A8A9-8E64368C8356}" type="sibTrans" cxnId="{8537770A-A7FD-4E93-B529-852C39473184}">
      <dgm:prSet/>
      <dgm:spPr>
        <a:solidFill>
          <a:schemeClr val="bg1">
            <a:lumMod val="75000"/>
          </a:schemeClr>
        </a:solidFill>
      </dgm:spPr>
      <dgm:t>
        <a:bodyPr/>
        <a:lstStyle/>
        <a:p>
          <a:endParaRPr lang="en-US"/>
        </a:p>
      </dgm:t>
    </dgm:pt>
    <dgm:pt modelId="{28BF6CBF-3576-42CF-B99A-2CB9827C97B1}">
      <dgm:prSet phldrT="[Text]"/>
      <dgm:spPr>
        <a:solidFill>
          <a:srgbClr val="00B050"/>
        </a:solidFill>
        <a:ln>
          <a:noFill/>
        </a:ln>
      </dgm:spPr>
      <dgm:t>
        <a:bodyPr/>
        <a:lstStyle/>
        <a:p>
          <a:r>
            <a:rPr lang="en-US" dirty="0"/>
            <a:t>Community pharmacy 2</a:t>
          </a:r>
        </a:p>
      </dgm:t>
    </dgm:pt>
    <dgm:pt modelId="{179CD58D-396D-4A95-91F3-8C6D347C46FA}" type="parTrans" cxnId="{2E0C3053-1597-4B1B-B70E-66E8564A6FC4}">
      <dgm:prSet/>
      <dgm:spPr/>
      <dgm:t>
        <a:bodyPr/>
        <a:lstStyle/>
        <a:p>
          <a:endParaRPr lang="en-US"/>
        </a:p>
      </dgm:t>
    </dgm:pt>
    <dgm:pt modelId="{D743120E-321A-475B-8873-40EB3DD20860}" type="sibTrans" cxnId="{2E0C3053-1597-4B1B-B70E-66E8564A6FC4}">
      <dgm:prSet/>
      <dgm:spPr>
        <a:solidFill>
          <a:schemeClr val="bg1">
            <a:lumMod val="75000"/>
          </a:schemeClr>
        </a:solidFill>
      </dgm:spPr>
      <dgm:t>
        <a:bodyPr/>
        <a:lstStyle/>
        <a:p>
          <a:endParaRPr lang="en-US"/>
        </a:p>
      </dgm:t>
    </dgm:pt>
    <dgm:pt modelId="{640427B1-7489-4EA9-9799-6DD1FC566C1A}">
      <dgm:prSet phldrT="[Text]" custT="1"/>
      <dgm:spPr>
        <a:solidFill>
          <a:srgbClr val="00B0F0"/>
        </a:solidFill>
        <a:ln>
          <a:noFill/>
        </a:ln>
      </dgm:spPr>
      <dgm:t>
        <a:bodyPr/>
        <a:lstStyle/>
        <a:p>
          <a:pPr>
            <a:lnSpc>
              <a:spcPct val="100000"/>
            </a:lnSpc>
            <a:spcAft>
              <a:spcPts val="0"/>
            </a:spcAft>
          </a:pPr>
          <a:r>
            <a:rPr lang="en-US" sz="1600" dirty="0"/>
            <a:t>GP</a:t>
          </a:r>
        </a:p>
        <a:p>
          <a:pPr>
            <a:lnSpc>
              <a:spcPct val="90000"/>
            </a:lnSpc>
            <a:spcAft>
              <a:spcPct val="35000"/>
            </a:spcAft>
          </a:pPr>
          <a:r>
            <a:rPr lang="en-US" sz="1400" dirty="0"/>
            <a:t>practice</a:t>
          </a:r>
          <a:r>
            <a:rPr lang="en-US" sz="1600" dirty="0"/>
            <a:t> 1</a:t>
          </a:r>
        </a:p>
      </dgm:t>
    </dgm:pt>
    <dgm:pt modelId="{FC6EBFC1-CD31-4850-9D45-26A2DFE1BA0C}" type="parTrans" cxnId="{24B8635A-7F47-4B60-8630-9B24ECB9B224}">
      <dgm:prSet/>
      <dgm:spPr/>
      <dgm:t>
        <a:bodyPr/>
        <a:lstStyle/>
        <a:p>
          <a:endParaRPr lang="en-US"/>
        </a:p>
      </dgm:t>
    </dgm:pt>
    <dgm:pt modelId="{F9FD4AF7-BD6B-4CAF-AA0A-C69F5128446E}" type="sibTrans" cxnId="{24B8635A-7F47-4B60-8630-9B24ECB9B224}">
      <dgm:prSet/>
      <dgm:spPr>
        <a:solidFill>
          <a:schemeClr val="bg1">
            <a:lumMod val="75000"/>
          </a:schemeClr>
        </a:solidFill>
      </dgm:spPr>
      <dgm:t>
        <a:bodyPr/>
        <a:lstStyle/>
        <a:p>
          <a:endParaRPr lang="en-US"/>
        </a:p>
      </dgm:t>
    </dgm:pt>
    <dgm:pt modelId="{9ABBC776-E08C-4F34-B613-1B6A17227C54}" type="pres">
      <dgm:prSet presAssocID="{C209C9FC-A56A-42C2-9240-A3DC54329D05}" presName="Name0" presStyleCnt="0">
        <dgm:presLayoutVars>
          <dgm:chMax val="1"/>
          <dgm:dir/>
          <dgm:animLvl val="ctr"/>
          <dgm:resizeHandles val="exact"/>
        </dgm:presLayoutVars>
      </dgm:prSet>
      <dgm:spPr/>
    </dgm:pt>
    <dgm:pt modelId="{841CB55B-915B-4C38-814F-CA53D00321C6}" type="pres">
      <dgm:prSet presAssocID="{6953FB1B-35BC-4520-BF0C-F54E615247F9}" presName="centerShape" presStyleLbl="node0" presStyleIdx="0" presStyleCnt="1"/>
      <dgm:spPr/>
    </dgm:pt>
    <dgm:pt modelId="{81190685-91FA-433C-9B04-098EF82015D3}" type="pres">
      <dgm:prSet presAssocID="{115615A3-8C45-4999-BFB1-717A9889EFC9}" presName="node" presStyleLbl="node1" presStyleIdx="0" presStyleCnt="3">
        <dgm:presLayoutVars>
          <dgm:bulletEnabled val="1"/>
        </dgm:presLayoutVars>
      </dgm:prSet>
      <dgm:spPr/>
    </dgm:pt>
    <dgm:pt modelId="{0A0F11ED-239F-41A5-90A5-860C76284C2C}" type="pres">
      <dgm:prSet presAssocID="{115615A3-8C45-4999-BFB1-717A9889EFC9}" presName="dummy" presStyleCnt="0"/>
      <dgm:spPr/>
    </dgm:pt>
    <dgm:pt modelId="{4149503F-9BEE-4E5F-902F-B3B6732EEB6B}" type="pres">
      <dgm:prSet presAssocID="{BA470DE9-289C-4CFB-A8A9-8E64368C8356}" presName="sibTrans" presStyleLbl="sibTrans2D1" presStyleIdx="0" presStyleCnt="3" custLinFactNeighborX="2248" custLinFactNeighborY="-2406"/>
      <dgm:spPr/>
    </dgm:pt>
    <dgm:pt modelId="{4B6AEDCD-A597-4B7B-8B36-D36AC227ECFB}" type="pres">
      <dgm:prSet presAssocID="{28BF6CBF-3576-42CF-B99A-2CB9827C97B1}" presName="node" presStyleLbl="node1" presStyleIdx="1" presStyleCnt="3">
        <dgm:presLayoutVars>
          <dgm:bulletEnabled val="1"/>
        </dgm:presLayoutVars>
      </dgm:prSet>
      <dgm:spPr/>
    </dgm:pt>
    <dgm:pt modelId="{ED83D9FC-DDC8-4637-9044-4037C52E2FA6}" type="pres">
      <dgm:prSet presAssocID="{28BF6CBF-3576-42CF-B99A-2CB9827C97B1}" presName="dummy" presStyleCnt="0"/>
      <dgm:spPr/>
    </dgm:pt>
    <dgm:pt modelId="{81850DF1-0C8F-430B-B5AA-B10F03AA75EA}" type="pres">
      <dgm:prSet presAssocID="{D743120E-321A-475B-8873-40EB3DD20860}" presName="sibTrans" presStyleLbl="sibTrans2D1" presStyleIdx="1" presStyleCnt="3"/>
      <dgm:spPr/>
    </dgm:pt>
    <dgm:pt modelId="{7AE1EB4B-62C9-43D2-82A5-90863927E2BE}" type="pres">
      <dgm:prSet presAssocID="{640427B1-7489-4EA9-9799-6DD1FC566C1A}" presName="node" presStyleLbl="node1" presStyleIdx="2" presStyleCnt="3">
        <dgm:presLayoutVars>
          <dgm:bulletEnabled val="1"/>
        </dgm:presLayoutVars>
      </dgm:prSet>
      <dgm:spPr/>
    </dgm:pt>
    <dgm:pt modelId="{21A04BDF-ED0C-44FB-99BE-CA30BD15C4A0}" type="pres">
      <dgm:prSet presAssocID="{640427B1-7489-4EA9-9799-6DD1FC566C1A}" presName="dummy" presStyleCnt="0"/>
      <dgm:spPr/>
    </dgm:pt>
    <dgm:pt modelId="{E13AB15A-5630-4D6A-8B9C-9F7CC67BAEEF}" type="pres">
      <dgm:prSet presAssocID="{F9FD4AF7-BD6B-4CAF-AA0A-C69F5128446E}" presName="sibTrans" presStyleLbl="sibTrans2D1" presStyleIdx="2" presStyleCnt="3" custLinFactNeighborY="-3009"/>
      <dgm:spPr/>
    </dgm:pt>
  </dgm:ptLst>
  <dgm:cxnLst>
    <dgm:cxn modelId="{E84F6B0A-9BB2-43A5-8D91-052C889A0EFD}" type="presOf" srcId="{115615A3-8C45-4999-BFB1-717A9889EFC9}" destId="{81190685-91FA-433C-9B04-098EF82015D3}" srcOrd="0" destOrd="0" presId="urn:microsoft.com/office/officeart/2005/8/layout/radial6"/>
    <dgm:cxn modelId="{8537770A-A7FD-4E93-B529-852C39473184}" srcId="{6953FB1B-35BC-4520-BF0C-F54E615247F9}" destId="{115615A3-8C45-4999-BFB1-717A9889EFC9}" srcOrd="0" destOrd="0" parTransId="{5ABABE41-062E-40E0-BCB9-AD38A3D81879}" sibTransId="{BA470DE9-289C-4CFB-A8A9-8E64368C8356}"/>
    <dgm:cxn modelId="{1F74370C-F3DF-4039-B1C3-0B463981138C}" type="presOf" srcId="{C209C9FC-A56A-42C2-9240-A3DC54329D05}" destId="{9ABBC776-E08C-4F34-B613-1B6A17227C54}" srcOrd="0" destOrd="0" presId="urn:microsoft.com/office/officeart/2005/8/layout/radial6"/>
    <dgm:cxn modelId="{1D1A822D-FF81-42A3-9D18-82B75308C254}" type="presOf" srcId="{6953FB1B-35BC-4520-BF0C-F54E615247F9}" destId="{841CB55B-915B-4C38-814F-CA53D00321C6}" srcOrd="0" destOrd="0" presId="urn:microsoft.com/office/officeart/2005/8/layout/radial6"/>
    <dgm:cxn modelId="{B22B8630-104E-441E-B1F3-C31074775BE7}" type="presOf" srcId="{F9FD4AF7-BD6B-4CAF-AA0A-C69F5128446E}" destId="{E13AB15A-5630-4D6A-8B9C-9F7CC67BAEEF}" srcOrd="0" destOrd="0" presId="urn:microsoft.com/office/officeart/2005/8/layout/radial6"/>
    <dgm:cxn modelId="{F5139B33-8858-484E-8C1B-3E2F14EC4DAE}" type="presOf" srcId="{D743120E-321A-475B-8873-40EB3DD20860}" destId="{81850DF1-0C8F-430B-B5AA-B10F03AA75EA}" srcOrd="0" destOrd="0" presId="urn:microsoft.com/office/officeart/2005/8/layout/radial6"/>
    <dgm:cxn modelId="{7B24BE36-1B49-480F-B437-CAFF357430F1}" type="presOf" srcId="{640427B1-7489-4EA9-9799-6DD1FC566C1A}" destId="{7AE1EB4B-62C9-43D2-82A5-90863927E2BE}" srcOrd="0" destOrd="0" presId="urn:microsoft.com/office/officeart/2005/8/layout/radial6"/>
    <dgm:cxn modelId="{2E0C3053-1597-4B1B-B70E-66E8564A6FC4}" srcId="{6953FB1B-35BC-4520-BF0C-F54E615247F9}" destId="{28BF6CBF-3576-42CF-B99A-2CB9827C97B1}" srcOrd="1" destOrd="0" parTransId="{179CD58D-396D-4A95-91F3-8C6D347C46FA}" sibTransId="{D743120E-321A-475B-8873-40EB3DD20860}"/>
    <dgm:cxn modelId="{24B8635A-7F47-4B60-8630-9B24ECB9B224}" srcId="{6953FB1B-35BC-4520-BF0C-F54E615247F9}" destId="{640427B1-7489-4EA9-9799-6DD1FC566C1A}" srcOrd="2" destOrd="0" parTransId="{FC6EBFC1-CD31-4850-9D45-26A2DFE1BA0C}" sibTransId="{F9FD4AF7-BD6B-4CAF-AA0A-C69F5128446E}"/>
    <dgm:cxn modelId="{1641D280-3381-4F5A-97F7-E0D973D9EE3A}" type="presOf" srcId="{28BF6CBF-3576-42CF-B99A-2CB9827C97B1}" destId="{4B6AEDCD-A597-4B7B-8B36-D36AC227ECFB}" srcOrd="0" destOrd="0" presId="urn:microsoft.com/office/officeart/2005/8/layout/radial6"/>
    <dgm:cxn modelId="{0C9414B7-5DF5-4906-B372-73AE5B8298CC}" srcId="{C209C9FC-A56A-42C2-9240-A3DC54329D05}" destId="{6953FB1B-35BC-4520-BF0C-F54E615247F9}" srcOrd="0" destOrd="0" parTransId="{F20F7BBE-1C72-43C0-BCD0-B44EDAD7414E}" sibTransId="{55DA8F01-9DA5-4F67-BDF2-7E5988B83C97}"/>
    <dgm:cxn modelId="{E54276CB-FAB1-4514-82BC-A5F7D4B8D489}" type="presOf" srcId="{BA470DE9-289C-4CFB-A8A9-8E64368C8356}" destId="{4149503F-9BEE-4E5F-902F-B3B6732EEB6B}" srcOrd="0" destOrd="0" presId="urn:microsoft.com/office/officeart/2005/8/layout/radial6"/>
    <dgm:cxn modelId="{370F23E0-2B06-4AEF-87AD-DDD8FFC6AD2C}" type="presParOf" srcId="{9ABBC776-E08C-4F34-B613-1B6A17227C54}" destId="{841CB55B-915B-4C38-814F-CA53D00321C6}" srcOrd="0" destOrd="0" presId="urn:microsoft.com/office/officeart/2005/8/layout/radial6"/>
    <dgm:cxn modelId="{DC0E3622-4AC8-416A-9FCE-73E533BE4110}" type="presParOf" srcId="{9ABBC776-E08C-4F34-B613-1B6A17227C54}" destId="{81190685-91FA-433C-9B04-098EF82015D3}" srcOrd="1" destOrd="0" presId="urn:microsoft.com/office/officeart/2005/8/layout/radial6"/>
    <dgm:cxn modelId="{6B4EFFDE-EAC6-4642-AA30-B6FCAC1F2C52}" type="presParOf" srcId="{9ABBC776-E08C-4F34-B613-1B6A17227C54}" destId="{0A0F11ED-239F-41A5-90A5-860C76284C2C}" srcOrd="2" destOrd="0" presId="urn:microsoft.com/office/officeart/2005/8/layout/radial6"/>
    <dgm:cxn modelId="{EED2A4F6-CA62-4118-BB9D-9D3B8E30C6F1}" type="presParOf" srcId="{9ABBC776-E08C-4F34-B613-1B6A17227C54}" destId="{4149503F-9BEE-4E5F-902F-B3B6732EEB6B}" srcOrd="3" destOrd="0" presId="urn:microsoft.com/office/officeart/2005/8/layout/radial6"/>
    <dgm:cxn modelId="{EDDF8184-0795-433A-8EFB-5BA786FB620A}" type="presParOf" srcId="{9ABBC776-E08C-4F34-B613-1B6A17227C54}" destId="{4B6AEDCD-A597-4B7B-8B36-D36AC227ECFB}" srcOrd="4" destOrd="0" presId="urn:microsoft.com/office/officeart/2005/8/layout/radial6"/>
    <dgm:cxn modelId="{FC89A22F-2E1D-460F-A26C-334D2F5ACF8C}" type="presParOf" srcId="{9ABBC776-E08C-4F34-B613-1B6A17227C54}" destId="{ED83D9FC-DDC8-4637-9044-4037C52E2FA6}" srcOrd="5" destOrd="0" presId="urn:microsoft.com/office/officeart/2005/8/layout/radial6"/>
    <dgm:cxn modelId="{113D5985-146A-4791-80B2-028B9F4473CB}" type="presParOf" srcId="{9ABBC776-E08C-4F34-B613-1B6A17227C54}" destId="{81850DF1-0C8F-430B-B5AA-B10F03AA75EA}" srcOrd="6" destOrd="0" presId="urn:microsoft.com/office/officeart/2005/8/layout/radial6"/>
    <dgm:cxn modelId="{7BEC9932-3C62-47F1-97B3-79511C0AB8F1}" type="presParOf" srcId="{9ABBC776-E08C-4F34-B613-1B6A17227C54}" destId="{7AE1EB4B-62C9-43D2-82A5-90863927E2BE}" srcOrd="7" destOrd="0" presId="urn:microsoft.com/office/officeart/2005/8/layout/radial6"/>
    <dgm:cxn modelId="{0537CA6E-B56D-41E4-BD87-8EF829F0083C}" type="presParOf" srcId="{9ABBC776-E08C-4F34-B613-1B6A17227C54}" destId="{21A04BDF-ED0C-44FB-99BE-CA30BD15C4A0}" srcOrd="8" destOrd="0" presId="urn:microsoft.com/office/officeart/2005/8/layout/radial6"/>
    <dgm:cxn modelId="{7177EB53-E27F-40C7-83FA-963952648505}" type="presParOf" srcId="{9ABBC776-E08C-4F34-B613-1B6A17227C54}" destId="{E13AB15A-5630-4D6A-8B9C-9F7CC67BAEEF}" srcOrd="9" destOrd="0" presId="urn:microsoft.com/office/officeart/2005/8/layout/radial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09C9FC-A56A-42C2-9240-A3DC54329D0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6953FB1B-35BC-4520-BF0C-F54E615247F9}">
      <dgm:prSet phldrT="[Text]"/>
      <dgm:spPr>
        <a:solidFill>
          <a:schemeClr val="tx1"/>
        </a:solidFill>
        <a:ln>
          <a:noFill/>
        </a:ln>
      </dgm:spPr>
      <dgm:t>
        <a:bodyPr/>
        <a:lstStyle/>
        <a:p>
          <a:r>
            <a:rPr lang="en-US" dirty="0"/>
            <a:t>14</a:t>
          </a:r>
        </a:p>
        <a:p>
          <a:r>
            <a:rPr lang="en-US" dirty="0"/>
            <a:t>patients</a:t>
          </a:r>
        </a:p>
      </dgm:t>
    </dgm:pt>
    <dgm:pt modelId="{F20F7BBE-1C72-43C0-BCD0-B44EDAD7414E}" type="parTrans" cxnId="{0C9414B7-5DF5-4906-B372-73AE5B8298CC}">
      <dgm:prSet/>
      <dgm:spPr/>
      <dgm:t>
        <a:bodyPr/>
        <a:lstStyle/>
        <a:p>
          <a:endParaRPr lang="en-US"/>
        </a:p>
      </dgm:t>
    </dgm:pt>
    <dgm:pt modelId="{55DA8F01-9DA5-4F67-BDF2-7E5988B83C97}" type="sibTrans" cxnId="{0C9414B7-5DF5-4906-B372-73AE5B8298CC}">
      <dgm:prSet/>
      <dgm:spPr/>
      <dgm:t>
        <a:bodyPr/>
        <a:lstStyle/>
        <a:p>
          <a:endParaRPr lang="en-US"/>
        </a:p>
      </dgm:t>
    </dgm:pt>
    <dgm:pt modelId="{115615A3-8C45-4999-BFB1-717A9889EFC9}">
      <dgm:prSet phldrT="[Text]"/>
      <dgm:spPr>
        <a:solidFill>
          <a:srgbClr val="00B050"/>
        </a:solidFill>
        <a:ln>
          <a:noFill/>
        </a:ln>
      </dgm:spPr>
      <dgm:t>
        <a:bodyPr/>
        <a:lstStyle/>
        <a:p>
          <a:r>
            <a:rPr lang="en-US" dirty="0"/>
            <a:t>Community pharmacy 3</a:t>
          </a:r>
        </a:p>
      </dgm:t>
    </dgm:pt>
    <dgm:pt modelId="{5ABABE41-062E-40E0-BCB9-AD38A3D81879}" type="parTrans" cxnId="{8537770A-A7FD-4E93-B529-852C39473184}">
      <dgm:prSet/>
      <dgm:spPr/>
      <dgm:t>
        <a:bodyPr/>
        <a:lstStyle/>
        <a:p>
          <a:endParaRPr lang="en-US"/>
        </a:p>
      </dgm:t>
    </dgm:pt>
    <dgm:pt modelId="{BA470DE9-289C-4CFB-A8A9-8E64368C8356}" type="sibTrans" cxnId="{8537770A-A7FD-4E93-B529-852C39473184}">
      <dgm:prSet/>
      <dgm:spPr>
        <a:solidFill>
          <a:schemeClr val="bg1">
            <a:lumMod val="75000"/>
          </a:schemeClr>
        </a:solidFill>
      </dgm:spPr>
      <dgm:t>
        <a:bodyPr/>
        <a:lstStyle/>
        <a:p>
          <a:endParaRPr lang="en-US"/>
        </a:p>
      </dgm:t>
    </dgm:pt>
    <dgm:pt modelId="{643DA2A6-3C70-4BA3-8265-6BB26DEF1F1C}">
      <dgm:prSet phldrT="[Text]" custT="1"/>
      <dgm:spPr>
        <a:solidFill>
          <a:srgbClr val="00B0F0"/>
        </a:solidFill>
        <a:ln>
          <a:noFill/>
        </a:ln>
      </dgm:spPr>
      <dgm:t>
        <a:bodyPr/>
        <a:lstStyle/>
        <a:p>
          <a:pPr>
            <a:spcAft>
              <a:spcPts val="0"/>
            </a:spcAft>
          </a:pPr>
          <a:r>
            <a:rPr lang="en-US" sz="1600" dirty="0"/>
            <a:t>GP</a:t>
          </a:r>
        </a:p>
        <a:p>
          <a:pPr>
            <a:spcAft>
              <a:spcPct val="35000"/>
            </a:spcAft>
          </a:pPr>
          <a:r>
            <a:rPr lang="en-US" sz="1400" dirty="0"/>
            <a:t>practice</a:t>
          </a:r>
          <a:r>
            <a:rPr lang="en-US" sz="1600" dirty="0"/>
            <a:t> 3</a:t>
          </a:r>
        </a:p>
      </dgm:t>
    </dgm:pt>
    <dgm:pt modelId="{A16061D9-5AD0-41F4-9D47-180DD45E42F1}" type="parTrans" cxnId="{E13AE06E-D57C-4EF5-B491-0D7BF224A436}">
      <dgm:prSet/>
      <dgm:spPr/>
      <dgm:t>
        <a:bodyPr/>
        <a:lstStyle/>
        <a:p>
          <a:endParaRPr lang="en-US"/>
        </a:p>
      </dgm:t>
    </dgm:pt>
    <dgm:pt modelId="{4283324C-3708-4AD0-A494-C08868EA5C22}" type="sibTrans" cxnId="{E13AE06E-D57C-4EF5-B491-0D7BF224A436}">
      <dgm:prSet/>
      <dgm:spPr>
        <a:solidFill>
          <a:schemeClr val="bg1">
            <a:lumMod val="75000"/>
          </a:schemeClr>
        </a:solidFill>
      </dgm:spPr>
      <dgm:t>
        <a:bodyPr/>
        <a:lstStyle/>
        <a:p>
          <a:endParaRPr lang="en-US"/>
        </a:p>
      </dgm:t>
    </dgm:pt>
    <dgm:pt modelId="{28BF6CBF-3576-42CF-B99A-2CB9827C97B1}">
      <dgm:prSet phldrT="[Text]"/>
      <dgm:spPr>
        <a:solidFill>
          <a:srgbClr val="00B050"/>
        </a:solidFill>
        <a:ln>
          <a:noFill/>
        </a:ln>
      </dgm:spPr>
      <dgm:t>
        <a:bodyPr/>
        <a:lstStyle/>
        <a:p>
          <a:r>
            <a:rPr lang="en-US" dirty="0"/>
            <a:t>Community pharmacy 4</a:t>
          </a:r>
        </a:p>
      </dgm:t>
    </dgm:pt>
    <dgm:pt modelId="{179CD58D-396D-4A95-91F3-8C6D347C46FA}" type="parTrans" cxnId="{2E0C3053-1597-4B1B-B70E-66E8564A6FC4}">
      <dgm:prSet/>
      <dgm:spPr/>
      <dgm:t>
        <a:bodyPr/>
        <a:lstStyle/>
        <a:p>
          <a:endParaRPr lang="en-US"/>
        </a:p>
      </dgm:t>
    </dgm:pt>
    <dgm:pt modelId="{D743120E-321A-475B-8873-40EB3DD20860}" type="sibTrans" cxnId="{2E0C3053-1597-4B1B-B70E-66E8564A6FC4}">
      <dgm:prSet/>
      <dgm:spPr>
        <a:solidFill>
          <a:schemeClr val="bg1">
            <a:lumMod val="75000"/>
          </a:schemeClr>
        </a:solidFill>
      </dgm:spPr>
      <dgm:t>
        <a:bodyPr/>
        <a:lstStyle/>
        <a:p>
          <a:endParaRPr lang="en-US"/>
        </a:p>
      </dgm:t>
    </dgm:pt>
    <dgm:pt modelId="{640427B1-7489-4EA9-9799-6DD1FC566C1A}">
      <dgm:prSet phldrT="[Text]" custT="1"/>
      <dgm:spPr>
        <a:solidFill>
          <a:srgbClr val="00B0F0"/>
        </a:solidFill>
        <a:ln>
          <a:noFill/>
        </a:ln>
      </dgm:spPr>
      <dgm:t>
        <a:bodyPr/>
        <a:lstStyle/>
        <a:p>
          <a:pPr>
            <a:lnSpc>
              <a:spcPct val="100000"/>
            </a:lnSpc>
            <a:spcAft>
              <a:spcPts val="0"/>
            </a:spcAft>
          </a:pPr>
          <a:r>
            <a:rPr lang="en-US" sz="1600" dirty="0"/>
            <a:t>GP</a:t>
          </a:r>
        </a:p>
        <a:p>
          <a:pPr>
            <a:lnSpc>
              <a:spcPct val="90000"/>
            </a:lnSpc>
            <a:spcAft>
              <a:spcPct val="35000"/>
            </a:spcAft>
          </a:pPr>
          <a:r>
            <a:rPr lang="en-US" sz="1400" dirty="0"/>
            <a:t>practice</a:t>
          </a:r>
          <a:r>
            <a:rPr lang="en-US" sz="1600" dirty="0"/>
            <a:t> 2</a:t>
          </a:r>
        </a:p>
      </dgm:t>
    </dgm:pt>
    <dgm:pt modelId="{FC6EBFC1-CD31-4850-9D45-26A2DFE1BA0C}" type="parTrans" cxnId="{24B8635A-7F47-4B60-8630-9B24ECB9B224}">
      <dgm:prSet/>
      <dgm:spPr/>
      <dgm:t>
        <a:bodyPr/>
        <a:lstStyle/>
        <a:p>
          <a:endParaRPr lang="en-US"/>
        </a:p>
      </dgm:t>
    </dgm:pt>
    <dgm:pt modelId="{F9FD4AF7-BD6B-4CAF-AA0A-C69F5128446E}" type="sibTrans" cxnId="{24B8635A-7F47-4B60-8630-9B24ECB9B224}">
      <dgm:prSet/>
      <dgm:spPr>
        <a:solidFill>
          <a:schemeClr val="bg1">
            <a:lumMod val="75000"/>
          </a:schemeClr>
        </a:solidFill>
      </dgm:spPr>
      <dgm:t>
        <a:bodyPr/>
        <a:lstStyle/>
        <a:p>
          <a:endParaRPr lang="en-US"/>
        </a:p>
      </dgm:t>
    </dgm:pt>
    <dgm:pt modelId="{9ABBC776-E08C-4F34-B613-1B6A17227C54}" type="pres">
      <dgm:prSet presAssocID="{C209C9FC-A56A-42C2-9240-A3DC54329D05}" presName="Name0" presStyleCnt="0">
        <dgm:presLayoutVars>
          <dgm:chMax val="1"/>
          <dgm:dir/>
          <dgm:animLvl val="ctr"/>
          <dgm:resizeHandles val="exact"/>
        </dgm:presLayoutVars>
      </dgm:prSet>
      <dgm:spPr/>
    </dgm:pt>
    <dgm:pt modelId="{841CB55B-915B-4C38-814F-CA53D00321C6}" type="pres">
      <dgm:prSet presAssocID="{6953FB1B-35BC-4520-BF0C-F54E615247F9}" presName="centerShape" presStyleLbl="node0" presStyleIdx="0" presStyleCnt="1"/>
      <dgm:spPr/>
    </dgm:pt>
    <dgm:pt modelId="{81190685-91FA-433C-9B04-098EF82015D3}" type="pres">
      <dgm:prSet presAssocID="{115615A3-8C45-4999-BFB1-717A9889EFC9}" presName="node" presStyleLbl="node1" presStyleIdx="0" presStyleCnt="4">
        <dgm:presLayoutVars>
          <dgm:bulletEnabled val="1"/>
        </dgm:presLayoutVars>
      </dgm:prSet>
      <dgm:spPr/>
    </dgm:pt>
    <dgm:pt modelId="{0A0F11ED-239F-41A5-90A5-860C76284C2C}" type="pres">
      <dgm:prSet presAssocID="{115615A3-8C45-4999-BFB1-717A9889EFC9}" presName="dummy" presStyleCnt="0"/>
      <dgm:spPr/>
    </dgm:pt>
    <dgm:pt modelId="{4149503F-9BEE-4E5F-902F-B3B6732EEB6B}" type="pres">
      <dgm:prSet presAssocID="{BA470DE9-289C-4CFB-A8A9-8E64368C8356}" presName="sibTrans" presStyleLbl="sibTrans2D1" presStyleIdx="0" presStyleCnt="4" custLinFactNeighborX="848"/>
      <dgm:spPr/>
    </dgm:pt>
    <dgm:pt modelId="{8D41586A-4FA4-4530-9898-B297D33046AE}" type="pres">
      <dgm:prSet presAssocID="{643DA2A6-3C70-4BA3-8265-6BB26DEF1F1C}" presName="node" presStyleLbl="node1" presStyleIdx="1" presStyleCnt="4">
        <dgm:presLayoutVars>
          <dgm:bulletEnabled val="1"/>
        </dgm:presLayoutVars>
      </dgm:prSet>
      <dgm:spPr/>
    </dgm:pt>
    <dgm:pt modelId="{217455FD-DCCE-434D-B740-7AEC5142FE85}" type="pres">
      <dgm:prSet presAssocID="{643DA2A6-3C70-4BA3-8265-6BB26DEF1F1C}" presName="dummy" presStyleCnt="0"/>
      <dgm:spPr/>
    </dgm:pt>
    <dgm:pt modelId="{205AB889-9183-40DF-A9E3-A7D14BAD3531}" type="pres">
      <dgm:prSet presAssocID="{4283324C-3708-4AD0-A494-C08868EA5C22}" presName="sibTrans" presStyleLbl="sibTrans2D1" presStyleIdx="1" presStyleCnt="4"/>
      <dgm:spPr/>
    </dgm:pt>
    <dgm:pt modelId="{4B6AEDCD-A597-4B7B-8B36-D36AC227ECFB}" type="pres">
      <dgm:prSet presAssocID="{28BF6CBF-3576-42CF-B99A-2CB9827C97B1}" presName="node" presStyleLbl="node1" presStyleIdx="2" presStyleCnt="4">
        <dgm:presLayoutVars>
          <dgm:bulletEnabled val="1"/>
        </dgm:presLayoutVars>
      </dgm:prSet>
      <dgm:spPr/>
    </dgm:pt>
    <dgm:pt modelId="{ED83D9FC-DDC8-4637-9044-4037C52E2FA6}" type="pres">
      <dgm:prSet presAssocID="{28BF6CBF-3576-42CF-B99A-2CB9827C97B1}" presName="dummy" presStyleCnt="0"/>
      <dgm:spPr/>
    </dgm:pt>
    <dgm:pt modelId="{81850DF1-0C8F-430B-B5AA-B10F03AA75EA}" type="pres">
      <dgm:prSet presAssocID="{D743120E-321A-475B-8873-40EB3DD20860}" presName="sibTrans" presStyleLbl="sibTrans2D1" presStyleIdx="2" presStyleCnt="4"/>
      <dgm:spPr/>
    </dgm:pt>
    <dgm:pt modelId="{7AE1EB4B-62C9-43D2-82A5-90863927E2BE}" type="pres">
      <dgm:prSet presAssocID="{640427B1-7489-4EA9-9799-6DD1FC566C1A}" presName="node" presStyleLbl="node1" presStyleIdx="3" presStyleCnt="4">
        <dgm:presLayoutVars>
          <dgm:bulletEnabled val="1"/>
        </dgm:presLayoutVars>
      </dgm:prSet>
      <dgm:spPr/>
    </dgm:pt>
    <dgm:pt modelId="{21A04BDF-ED0C-44FB-99BE-CA30BD15C4A0}" type="pres">
      <dgm:prSet presAssocID="{640427B1-7489-4EA9-9799-6DD1FC566C1A}" presName="dummy" presStyleCnt="0"/>
      <dgm:spPr/>
    </dgm:pt>
    <dgm:pt modelId="{E13AB15A-5630-4D6A-8B9C-9F7CC67BAEEF}" type="pres">
      <dgm:prSet presAssocID="{F9FD4AF7-BD6B-4CAF-AA0A-C69F5128446E}" presName="sibTrans" presStyleLbl="sibTrans2D1" presStyleIdx="3" presStyleCnt="4"/>
      <dgm:spPr/>
    </dgm:pt>
  </dgm:ptLst>
  <dgm:cxnLst>
    <dgm:cxn modelId="{E84F6B0A-9BB2-43A5-8D91-052C889A0EFD}" type="presOf" srcId="{115615A3-8C45-4999-BFB1-717A9889EFC9}" destId="{81190685-91FA-433C-9B04-098EF82015D3}" srcOrd="0" destOrd="0" presId="urn:microsoft.com/office/officeart/2005/8/layout/radial6"/>
    <dgm:cxn modelId="{8537770A-A7FD-4E93-B529-852C39473184}" srcId="{6953FB1B-35BC-4520-BF0C-F54E615247F9}" destId="{115615A3-8C45-4999-BFB1-717A9889EFC9}" srcOrd="0" destOrd="0" parTransId="{5ABABE41-062E-40E0-BCB9-AD38A3D81879}" sibTransId="{BA470DE9-289C-4CFB-A8A9-8E64368C8356}"/>
    <dgm:cxn modelId="{1F74370C-F3DF-4039-B1C3-0B463981138C}" type="presOf" srcId="{C209C9FC-A56A-42C2-9240-A3DC54329D05}" destId="{9ABBC776-E08C-4F34-B613-1B6A17227C54}" srcOrd="0" destOrd="0" presId="urn:microsoft.com/office/officeart/2005/8/layout/radial6"/>
    <dgm:cxn modelId="{1D1A822D-FF81-42A3-9D18-82B75308C254}" type="presOf" srcId="{6953FB1B-35BC-4520-BF0C-F54E615247F9}" destId="{841CB55B-915B-4C38-814F-CA53D00321C6}" srcOrd="0" destOrd="0" presId="urn:microsoft.com/office/officeart/2005/8/layout/radial6"/>
    <dgm:cxn modelId="{B22B8630-104E-441E-B1F3-C31074775BE7}" type="presOf" srcId="{F9FD4AF7-BD6B-4CAF-AA0A-C69F5128446E}" destId="{E13AB15A-5630-4D6A-8B9C-9F7CC67BAEEF}" srcOrd="0" destOrd="0" presId="urn:microsoft.com/office/officeart/2005/8/layout/radial6"/>
    <dgm:cxn modelId="{F5139B33-8858-484E-8C1B-3E2F14EC4DAE}" type="presOf" srcId="{D743120E-321A-475B-8873-40EB3DD20860}" destId="{81850DF1-0C8F-430B-B5AA-B10F03AA75EA}" srcOrd="0" destOrd="0" presId="urn:microsoft.com/office/officeart/2005/8/layout/radial6"/>
    <dgm:cxn modelId="{7B24BE36-1B49-480F-B437-CAFF357430F1}" type="presOf" srcId="{640427B1-7489-4EA9-9799-6DD1FC566C1A}" destId="{7AE1EB4B-62C9-43D2-82A5-90863927E2BE}" srcOrd="0" destOrd="0" presId="urn:microsoft.com/office/officeart/2005/8/layout/radial6"/>
    <dgm:cxn modelId="{2E0C3053-1597-4B1B-B70E-66E8564A6FC4}" srcId="{6953FB1B-35BC-4520-BF0C-F54E615247F9}" destId="{28BF6CBF-3576-42CF-B99A-2CB9827C97B1}" srcOrd="2" destOrd="0" parTransId="{179CD58D-396D-4A95-91F3-8C6D347C46FA}" sibTransId="{D743120E-321A-475B-8873-40EB3DD20860}"/>
    <dgm:cxn modelId="{24B8635A-7F47-4B60-8630-9B24ECB9B224}" srcId="{6953FB1B-35BC-4520-BF0C-F54E615247F9}" destId="{640427B1-7489-4EA9-9799-6DD1FC566C1A}" srcOrd="3" destOrd="0" parTransId="{FC6EBFC1-CD31-4850-9D45-26A2DFE1BA0C}" sibTransId="{F9FD4AF7-BD6B-4CAF-AA0A-C69F5128446E}"/>
    <dgm:cxn modelId="{E13AE06E-D57C-4EF5-B491-0D7BF224A436}" srcId="{6953FB1B-35BC-4520-BF0C-F54E615247F9}" destId="{643DA2A6-3C70-4BA3-8265-6BB26DEF1F1C}" srcOrd="1" destOrd="0" parTransId="{A16061D9-5AD0-41F4-9D47-180DD45E42F1}" sibTransId="{4283324C-3708-4AD0-A494-C08868EA5C22}"/>
    <dgm:cxn modelId="{1641D280-3381-4F5A-97F7-E0D973D9EE3A}" type="presOf" srcId="{28BF6CBF-3576-42CF-B99A-2CB9827C97B1}" destId="{4B6AEDCD-A597-4B7B-8B36-D36AC227ECFB}" srcOrd="0" destOrd="0" presId="urn:microsoft.com/office/officeart/2005/8/layout/radial6"/>
    <dgm:cxn modelId="{0C9414B7-5DF5-4906-B372-73AE5B8298CC}" srcId="{C209C9FC-A56A-42C2-9240-A3DC54329D05}" destId="{6953FB1B-35BC-4520-BF0C-F54E615247F9}" srcOrd="0" destOrd="0" parTransId="{F20F7BBE-1C72-43C0-BCD0-B44EDAD7414E}" sibTransId="{55DA8F01-9DA5-4F67-BDF2-7E5988B83C97}"/>
    <dgm:cxn modelId="{E54276CB-FAB1-4514-82BC-A5F7D4B8D489}" type="presOf" srcId="{BA470DE9-289C-4CFB-A8A9-8E64368C8356}" destId="{4149503F-9BEE-4E5F-902F-B3B6732EEB6B}" srcOrd="0" destOrd="0" presId="urn:microsoft.com/office/officeart/2005/8/layout/radial6"/>
    <dgm:cxn modelId="{932DE4F9-413C-4D39-BD55-A44F63544473}" type="presOf" srcId="{4283324C-3708-4AD0-A494-C08868EA5C22}" destId="{205AB889-9183-40DF-A9E3-A7D14BAD3531}" srcOrd="0" destOrd="0" presId="urn:microsoft.com/office/officeart/2005/8/layout/radial6"/>
    <dgm:cxn modelId="{578D6FFE-CF32-4139-95D3-0D119A65BEEF}" type="presOf" srcId="{643DA2A6-3C70-4BA3-8265-6BB26DEF1F1C}" destId="{8D41586A-4FA4-4530-9898-B297D33046AE}" srcOrd="0" destOrd="0" presId="urn:microsoft.com/office/officeart/2005/8/layout/radial6"/>
    <dgm:cxn modelId="{370F23E0-2B06-4AEF-87AD-DDD8FFC6AD2C}" type="presParOf" srcId="{9ABBC776-E08C-4F34-B613-1B6A17227C54}" destId="{841CB55B-915B-4C38-814F-CA53D00321C6}" srcOrd="0" destOrd="0" presId="urn:microsoft.com/office/officeart/2005/8/layout/radial6"/>
    <dgm:cxn modelId="{DC0E3622-4AC8-416A-9FCE-73E533BE4110}" type="presParOf" srcId="{9ABBC776-E08C-4F34-B613-1B6A17227C54}" destId="{81190685-91FA-433C-9B04-098EF82015D3}" srcOrd="1" destOrd="0" presId="urn:microsoft.com/office/officeart/2005/8/layout/radial6"/>
    <dgm:cxn modelId="{6B4EFFDE-EAC6-4642-AA30-B6FCAC1F2C52}" type="presParOf" srcId="{9ABBC776-E08C-4F34-B613-1B6A17227C54}" destId="{0A0F11ED-239F-41A5-90A5-860C76284C2C}" srcOrd="2" destOrd="0" presId="urn:microsoft.com/office/officeart/2005/8/layout/radial6"/>
    <dgm:cxn modelId="{EED2A4F6-CA62-4118-BB9D-9D3B8E30C6F1}" type="presParOf" srcId="{9ABBC776-E08C-4F34-B613-1B6A17227C54}" destId="{4149503F-9BEE-4E5F-902F-B3B6732EEB6B}" srcOrd="3" destOrd="0" presId="urn:microsoft.com/office/officeart/2005/8/layout/radial6"/>
    <dgm:cxn modelId="{9B41CD42-EF02-47D1-8736-1181E614C4CC}" type="presParOf" srcId="{9ABBC776-E08C-4F34-B613-1B6A17227C54}" destId="{8D41586A-4FA4-4530-9898-B297D33046AE}" srcOrd="4" destOrd="0" presId="urn:microsoft.com/office/officeart/2005/8/layout/radial6"/>
    <dgm:cxn modelId="{A0BE1F54-8103-480C-BFB4-D47D34B936B9}" type="presParOf" srcId="{9ABBC776-E08C-4F34-B613-1B6A17227C54}" destId="{217455FD-DCCE-434D-B740-7AEC5142FE85}" srcOrd="5" destOrd="0" presId="urn:microsoft.com/office/officeart/2005/8/layout/radial6"/>
    <dgm:cxn modelId="{F04C9C18-C943-4432-AC98-9BE59DE40FE0}" type="presParOf" srcId="{9ABBC776-E08C-4F34-B613-1B6A17227C54}" destId="{205AB889-9183-40DF-A9E3-A7D14BAD3531}" srcOrd="6" destOrd="0" presId="urn:microsoft.com/office/officeart/2005/8/layout/radial6"/>
    <dgm:cxn modelId="{EDDF8184-0795-433A-8EFB-5BA786FB620A}" type="presParOf" srcId="{9ABBC776-E08C-4F34-B613-1B6A17227C54}" destId="{4B6AEDCD-A597-4B7B-8B36-D36AC227ECFB}" srcOrd="7" destOrd="0" presId="urn:microsoft.com/office/officeart/2005/8/layout/radial6"/>
    <dgm:cxn modelId="{FC89A22F-2E1D-460F-A26C-334D2F5ACF8C}" type="presParOf" srcId="{9ABBC776-E08C-4F34-B613-1B6A17227C54}" destId="{ED83D9FC-DDC8-4637-9044-4037C52E2FA6}" srcOrd="8" destOrd="0" presId="urn:microsoft.com/office/officeart/2005/8/layout/radial6"/>
    <dgm:cxn modelId="{113D5985-146A-4791-80B2-028B9F4473CB}" type="presParOf" srcId="{9ABBC776-E08C-4F34-B613-1B6A17227C54}" destId="{81850DF1-0C8F-430B-B5AA-B10F03AA75EA}" srcOrd="9" destOrd="0" presId="urn:microsoft.com/office/officeart/2005/8/layout/radial6"/>
    <dgm:cxn modelId="{7BEC9932-3C62-47F1-97B3-79511C0AB8F1}" type="presParOf" srcId="{9ABBC776-E08C-4F34-B613-1B6A17227C54}" destId="{7AE1EB4B-62C9-43D2-82A5-90863927E2BE}" srcOrd="10" destOrd="0" presId="urn:microsoft.com/office/officeart/2005/8/layout/radial6"/>
    <dgm:cxn modelId="{0537CA6E-B56D-41E4-BD87-8EF829F0083C}" type="presParOf" srcId="{9ABBC776-E08C-4F34-B613-1B6A17227C54}" destId="{21A04BDF-ED0C-44FB-99BE-CA30BD15C4A0}" srcOrd="11" destOrd="0" presId="urn:microsoft.com/office/officeart/2005/8/layout/radial6"/>
    <dgm:cxn modelId="{7177EB53-E27F-40C7-83FA-963952648505}" type="presParOf" srcId="{9ABBC776-E08C-4F34-B613-1B6A17227C54}" destId="{E13AB15A-5630-4D6A-8B9C-9F7CC67BAEEF}" srcOrd="12" destOrd="0" presId="urn:microsoft.com/office/officeart/2005/8/layout/radial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09C9FC-A56A-42C2-9240-A3DC54329D0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6953FB1B-35BC-4520-BF0C-F54E615247F9}">
      <dgm:prSet phldrT="[Text]"/>
      <dgm:spPr>
        <a:solidFill>
          <a:schemeClr val="tx1"/>
        </a:solidFill>
        <a:ln>
          <a:noFill/>
        </a:ln>
      </dgm:spPr>
      <dgm:t>
        <a:bodyPr/>
        <a:lstStyle/>
        <a:p>
          <a:r>
            <a:rPr lang="en-US" dirty="0"/>
            <a:t>10 patients</a:t>
          </a:r>
        </a:p>
      </dgm:t>
    </dgm:pt>
    <dgm:pt modelId="{F20F7BBE-1C72-43C0-BCD0-B44EDAD7414E}" type="parTrans" cxnId="{0C9414B7-5DF5-4906-B372-73AE5B8298CC}">
      <dgm:prSet/>
      <dgm:spPr/>
      <dgm:t>
        <a:bodyPr/>
        <a:lstStyle/>
        <a:p>
          <a:endParaRPr lang="en-US"/>
        </a:p>
      </dgm:t>
    </dgm:pt>
    <dgm:pt modelId="{55DA8F01-9DA5-4F67-BDF2-7E5988B83C97}" type="sibTrans" cxnId="{0C9414B7-5DF5-4906-B372-73AE5B8298CC}">
      <dgm:prSet/>
      <dgm:spPr/>
      <dgm:t>
        <a:bodyPr/>
        <a:lstStyle/>
        <a:p>
          <a:endParaRPr lang="en-US"/>
        </a:p>
      </dgm:t>
    </dgm:pt>
    <dgm:pt modelId="{115615A3-8C45-4999-BFB1-717A9889EFC9}">
      <dgm:prSet phldrT="[Text]"/>
      <dgm:spPr>
        <a:solidFill>
          <a:srgbClr val="00B050"/>
        </a:solidFill>
        <a:ln>
          <a:noFill/>
        </a:ln>
      </dgm:spPr>
      <dgm:t>
        <a:bodyPr/>
        <a:lstStyle/>
        <a:p>
          <a:r>
            <a:rPr lang="en-US" dirty="0"/>
            <a:t>Community pharmacy 1</a:t>
          </a:r>
        </a:p>
      </dgm:t>
    </dgm:pt>
    <dgm:pt modelId="{5ABABE41-062E-40E0-BCB9-AD38A3D81879}" type="parTrans" cxnId="{8537770A-A7FD-4E93-B529-852C39473184}">
      <dgm:prSet/>
      <dgm:spPr/>
      <dgm:t>
        <a:bodyPr/>
        <a:lstStyle/>
        <a:p>
          <a:endParaRPr lang="en-US"/>
        </a:p>
      </dgm:t>
    </dgm:pt>
    <dgm:pt modelId="{BA470DE9-289C-4CFB-A8A9-8E64368C8356}" type="sibTrans" cxnId="{8537770A-A7FD-4E93-B529-852C39473184}">
      <dgm:prSet/>
      <dgm:spPr>
        <a:solidFill>
          <a:schemeClr val="bg1">
            <a:lumMod val="75000"/>
          </a:schemeClr>
        </a:solidFill>
      </dgm:spPr>
      <dgm:t>
        <a:bodyPr/>
        <a:lstStyle/>
        <a:p>
          <a:endParaRPr lang="en-US"/>
        </a:p>
      </dgm:t>
    </dgm:pt>
    <dgm:pt modelId="{28BF6CBF-3576-42CF-B99A-2CB9827C97B1}">
      <dgm:prSet phldrT="[Text]"/>
      <dgm:spPr>
        <a:solidFill>
          <a:srgbClr val="00B050"/>
        </a:solidFill>
        <a:ln>
          <a:noFill/>
        </a:ln>
      </dgm:spPr>
      <dgm:t>
        <a:bodyPr/>
        <a:lstStyle/>
        <a:p>
          <a:r>
            <a:rPr lang="en-US" dirty="0"/>
            <a:t>Community pharmacy 2</a:t>
          </a:r>
        </a:p>
      </dgm:t>
    </dgm:pt>
    <dgm:pt modelId="{179CD58D-396D-4A95-91F3-8C6D347C46FA}" type="parTrans" cxnId="{2E0C3053-1597-4B1B-B70E-66E8564A6FC4}">
      <dgm:prSet/>
      <dgm:spPr/>
      <dgm:t>
        <a:bodyPr/>
        <a:lstStyle/>
        <a:p>
          <a:endParaRPr lang="en-US"/>
        </a:p>
      </dgm:t>
    </dgm:pt>
    <dgm:pt modelId="{D743120E-321A-475B-8873-40EB3DD20860}" type="sibTrans" cxnId="{2E0C3053-1597-4B1B-B70E-66E8564A6FC4}">
      <dgm:prSet/>
      <dgm:spPr>
        <a:solidFill>
          <a:schemeClr val="bg1">
            <a:lumMod val="75000"/>
          </a:schemeClr>
        </a:solidFill>
      </dgm:spPr>
      <dgm:t>
        <a:bodyPr/>
        <a:lstStyle/>
        <a:p>
          <a:endParaRPr lang="en-US"/>
        </a:p>
      </dgm:t>
    </dgm:pt>
    <dgm:pt modelId="{640427B1-7489-4EA9-9799-6DD1FC566C1A}">
      <dgm:prSet phldrT="[Text]" custT="1"/>
      <dgm:spPr>
        <a:solidFill>
          <a:srgbClr val="00B0F0"/>
        </a:solidFill>
        <a:ln>
          <a:noFill/>
        </a:ln>
      </dgm:spPr>
      <dgm:t>
        <a:bodyPr/>
        <a:lstStyle/>
        <a:p>
          <a:pPr>
            <a:lnSpc>
              <a:spcPct val="100000"/>
            </a:lnSpc>
            <a:spcAft>
              <a:spcPts val="0"/>
            </a:spcAft>
          </a:pPr>
          <a:r>
            <a:rPr lang="en-US" sz="1600" dirty="0"/>
            <a:t>GP</a:t>
          </a:r>
        </a:p>
        <a:p>
          <a:pPr>
            <a:lnSpc>
              <a:spcPct val="90000"/>
            </a:lnSpc>
            <a:spcAft>
              <a:spcPct val="35000"/>
            </a:spcAft>
          </a:pPr>
          <a:r>
            <a:rPr lang="en-US" sz="1400" dirty="0"/>
            <a:t>practice</a:t>
          </a:r>
          <a:r>
            <a:rPr lang="en-US" sz="1600" dirty="0"/>
            <a:t> 1</a:t>
          </a:r>
        </a:p>
      </dgm:t>
    </dgm:pt>
    <dgm:pt modelId="{FC6EBFC1-CD31-4850-9D45-26A2DFE1BA0C}" type="parTrans" cxnId="{24B8635A-7F47-4B60-8630-9B24ECB9B224}">
      <dgm:prSet/>
      <dgm:spPr/>
      <dgm:t>
        <a:bodyPr/>
        <a:lstStyle/>
        <a:p>
          <a:endParaRPr lang="en-US"/>
        </a:p>
      </dgm:t>
    </dgm:pt>
    <dgm:pt modelId="{F9FD4AF7-BD6B-4CAF-AA0A-C69F5128446E}" type="sibTrans" cxnId="{24B8635A-7F47-4B60-8630-9B24ECB9B224}">
      <dgm:prSet/>
      <dgm:spPr>
        <a:solidFill>
          <a:schemeClr val="bg1">
            <a:lumMod val="75000"/>
          </a:schemeClr>
        </a:solidFill>
      </dgm:spPr>
      <dgm:t>
        <a:bodyPr/>
        <a:lstStyle/>
        <a:p>
          <a:endParaRPr lang="en-US"/>
        </a:p>
      </dgm:t>
    </dgm:pt>
    <dgm:pt modelId="{9ABBC776-E08C-4F34-B613-1B6A17227C54}" type="pres">
      <dgm:prSet presAssocID="{C209C9FC-A56A-42C2-9240-A3DC54329D05}" presName="Name0" presStyleCnt="0">
        <dgm:presLayoutVars>
          <dgm:chMax val="1"/>
          <dgm:dir/>
          <dgm:animLvl val="ctr"/>
          <dgm:resizeHandles val="exact"/>
        </dgm:presLayoutVars>
      </dgm:prSet>
      <dgm:spPr/>
    </dgm:pt>
    <dgm:pt modelId="{841CB55B-915B-4C38-814F-CA53D00321C6}" type="pres">
      <dgm:prSet presAssocID="{6953FB1B-35BC-4520-BF0C-F54E615247F9}" presName="centerShape" presStyleLbl="node0" presStyleIdx="0" presStyleCnt="1"/>
      <dgm:spPr/>
    </dgm:pt>
    <dgm:pt modelId="{81190685-91FA-433C-9B04-098EF82015D3}" type="pres">
      <dgm:prSet presAssocID="{115615A3-8C45-4999-BFB1-717A9889EFC9}" presName="node" presStyleLbl="node1" presStyleIdx="0" presStyleCnt="3">
        <dgm:presLayoutVars>
          <dgm:bulletEnabled val="1"/>
        </dgm:presLayoutVars>
      </dgm:prSet>
      <dgm:spPr/>
    </dgm:pt>
    <dgm:pt modelId="{0A0F11ED-239F-41A5-90A5-860C76284C2C}" type="pres">
      <dgm:prSet presAssocID="{115615A3-8C45-4999-BFB1-717A9889EFC9}" presName="dummy" presStyleCnt="0"/>
      <dgm:spPr/>
    </dgm:pt>
    <dgm:pt modelId="{4149503F-9BEE-4E5F-902F-B3B6732EEB6B}" type="pres">
      <dgm:prSet presAssocID="{BA470DE9-289C-4CFB-A8A9-8E64368C8356}" presName="sibTrans" presStyleLbl="sibTrans2D1" presStyleIdx="0" presStyleCnt="3" custLinFactNeighborX="2248" custLinFactNeighborY="-2406"/>
      <dgm:spPr/>
    </dgm:pt>
    <dgm:pt modelId="{4B6AEDCD-A597-4B7B-8B36-D36AC227ECFB}" type="pres">
      <dgm:prSet presAssocID="{28BF6CBF-3576-42CF-B99A-2CB9827C97B1}" presName="node" presStyleLbl="node1" presStyleIdx="1" presStyleCnt="3">
        <dgm:presLayoutVars>
          <dgm:bulletEnabled val="1"/>
        </dgm:presLayoutVars>
      </dgm:prSet>
      <dgm:spPr/>
    </dgm:pt>
    <dgm:pt modelId="{ED83D9FC-DDC8-4637-9044-4037C52E2FA6}" type="pres">
      <dgm:prSet presAssocID="{28BF6CBF-3576-42CF-B99A-2CB9827C97B1}" presName="dummy" presStyleCnt="0"/>
      <dgm:spPr/>
    </dgm:pt>
    <dgm:pt modelId="{81850DF1-0C8F-430B-B5AA-B10F03AA75EA}" type="pres">
      <dgm:prSet presAssocID="{D743120E-321A-475B-8873-40EB3DD20860}" presName="sibTrans" presStyleLbl="sibTrans2D1" presStyleIdx="1" presStyleCnt="3"/>
      <dgm:spPr/>
    </dgm:pt>
    <dgm:pt modelId="{7AE1EB4B-62C9-43D2-82A5-90863927E2BE}" type="pres">
      <dgm:prSet presAssocID="{640427B1-7489-4EA9-9799-6DD1FC566C1A}" presName="node" presStyleLbl="node1" presStyleIdx="2" presStyleCnt="3">
        <dgm:presLayoutVars>
          <dgm:bulletEnabled val="1"/>
        </dgm:presLayoutVars>
      </dgm:prSet>
      <dgm:spPr/>
    </dgm:pt>
    <dgm:pt modelId="{21A04BDF-ED0C-44FB-99BE-CA30BD15C4A0}" type="pres">
      <dgm:prSet presAssocID="{640427B1-7489-4EA9-9799-6DD1FC566C1A}" presName="dummy" presStyleCnt="0"/>
      <dgm:spPr/>
    </dgm:pt>
    <dgm:pt modelId="{E13AB15A-5630-4D6A-8B9C-9F7CC67BAEEF}" type="pres">
      <dgm:prSet presAssocID="{F9FD4AF7-BD6B-4CAF-AA0A-C69F5128446E}" presName="sibTrans" presStyleLbl="sibTrans2D1" presStyleIdx="2" presStyleCnt="3" custLinFactNeighborY="-3009"/>
      <dgm:spPr/>
    </dgm:pt>
  </dgm:ptLst>
  <dgm:cxnLst>
    <dgm:cxn modelId="{E84F6B0A-9BB2-43A5-8D91-052C889A0EFD}" type="presOf" srcId="{115615A3-8C45-4999-BFB1-717A9889EFC9}" destId="{81190685-91FA-433C-9B04-098EF82015D3}" srcOrd="0" destOrd="0" presId="urn:microsoft.com/office/officeart/2005/8/layout/radial6"/>
    <dgm:cxn modelId="{8537770A-A7FD-4E93-B529-852C39473184}" srcId="{6953FB1B-35BC-4520-BF0C-F54E615247F9}" destId="{115615A3-8C45-4999-BFB1-717A9889EFC9}" srcOrd="0" destOrd="0" parTransId="{5ABABE41-062E-40E0-BCB9-AD38A3D81879}" sibTransId="{BA470DE9-289C-4CFB-A8A9-8E64368C8356}"/>
    <dgm:cxn modelId="{1F74370C-F3DF-4039-B1C3-0B463981138C}" type="presOf" srcId="{C209C9FC-A56A-42C2-9240-A3DC54329D05}" destId="{9ABBC776-E08C-4F34-B613-1B6A17227C54}" srcOrd="0" destOrd="0" presId="urn:microsoft.com/office/officeart/2005/8/layout/radial6"/>
    <dgm:cxn modelId="{1D1A822D-FF81-42A3-9D18-82B75308C254}" type="presOf" srcId="{6953FB1B-35BC-4520-BF0C-F54E615247F9}" destId="{841CB55B-915B-4C38-814F-CA53D00321C6}" srcOrd="0" destOrd="0" presId="urn:microsoft.com/office/officeart/2005/8/layout/radial6"/>
    <dgm:cxn modelId="{B22B8630-104E-441E-B1F3-C31074775BE7}" type="presOf" srcId="{F9FD4AF7-BD6B-4CAF-AA0A-C69F5128446E}" destId="{E13AB15A-5630-4D6A-8B9C-9F7CC67BAEEF}" srcOrd="0" destOrd="0" presId="urn:microsoft.com/office/officeart/2005/8/layout/radial6"/>
    <dgm:cxn modelId="{F5139B33-8858-484E-8C1B-3E2F14EC4DAE}" type="presOf" srcId="{D743120E-321A-475B-8873-40EB3DD20860}" destId="{81850DF1-0C8F-430B-B5AA-B10F03AA75EA}" srcOrd="0" destOrd="0" presId="urn:microsoft.com/office/officeart/2005/8/layout/radial6"/>
    <dgm:cxn modelId="{7B24BE36-1B49-480F-B437-CAFF357430F1}" type="presOf" srcId="{640427B1-7489-4EA9-9799-6DD1FC566C1A}" destId="{7AE1EB4B-62C9-43D2-82A5-90863927E2BE}" srcOrd="0" destOrd="0" presId="urn:microsoft.com/office/officeart/2005/8/layout/radial6"/>
    <dgm:cxn modelId="{2E0C3053-1597-4B1B-B70E-66E8564A6FC4}" srcId="{6953FB1B-35BC-4520-BF0C-F54E615247F9}" destId="{28BF6CBF-3576-42CF-B99A-2CB9827C97B1}" srcOrd="1" destOrd="0" parTransId="{179CD58D-396D-4A95-91F3-8C6D347C46FA}" sibTransId="{D743120E-321A-475B-8873-40EB3DD20860}"/>
    <dgm:cxn modelId="{24B8635A-7F47-4B60-8630-9B24ECB9B224}" srcId="{6953FB1B-35BC-4520-BF0C-F54E615247F9}" destId="{640427B1-7489-4EA9-9799-6DD1FC566C1A}" srcOrd="2" destOrd="0" parTransId="{FC6EBFC1-CD31-4850-9D45-26A2DFE1BA0C}" sibTransId="{F9FD4AF7-BD6B-4CAF-AA0A-C69F5128446E}"/>
    <dgm:cxn modelId="{1641D280-3381-4F5A-97F7-E0D973D9EE3A}" type="presOf" srcId="{28BF6CBF-3576-42CF-B99A-2CB9827C97B1}" destId="{4B6AEDCD-A597-4B7B-8B36-D36AC227ECFB}" srcOrd="0" destOrd="0" presId="urn:microsoft.com/office/officeart/2005/8/layout/radial6"/>
    <dgm:cxn modelId="{0C9414B7-5DF5-4906-B372-73AE5B8298CC}" srcId="{C209C9FC-A56A-42C2-9240-A3DC54329D05}" destId="{6953FB1B-35BC-4520-BF0C-F54E615247F9}" srcOrd="0" destOrd="0" parTransId="{F20F7BBE-1C72-43C0-BCD0-B44EDAD7414E}" sibTransId="{55DA8F01-9DA5-4F67-BDF2-7E5988B83C97}"/>
    <dgm:cxn modelId="{E54276CB-FAB1-4514-82BC-A5F7D4B8D489}" type="presOf" srcId="{BA470DE9-289C-4CFB-A8A9-8E64368C8356}" destId="{4149503F-9BEE-4E5F-902F-B3B6732EEB6B}" srcOrd="0" destOrd="0" presId="urn:microsoft.com/office/officeart/2005/8/layout/radial6"/>
    <dgm:cxn modelId="{370F23E0-2B06-4AEF-87AD-DDD8FFC6AD2C}" type="presParOf" srcId="{9ABBC776-E08C-4F34-B613-1B6A17227C54}" destId="{841CB55B-915B-4C38-814F-CA53D00321C6}" srcOrd="0" destOrd="0" presId="urn:microsoft.com/office/officeart/2005/8/layout/radial6"/>
    <dgm:cxn modelId="{DC0E3622-4AC8-416A-9FCE-73E533BE4110}" type="presParOf" srcId="{9ABBC776-E08C-4F34-B613-1B6A17227C54}" destId="{81190685-91FA-433C-9B04-098EF82015D3}" srcOrd="1" destOrd="0" presId="urn:microsoft.com/office/officeart/2005/8/layout/radial6"/>
    <dgm:cxn modelId="{6B4EFFDE-EAC6-4642-AA30-B6FCAC1F2C52}" type="presParOf" srcId="{9ABBC776-E08C-4F34-B613-1B6A17227C54}" destId="{0A0F11ED-239F-41A5-90A5-860C76284C2C}" srcOrd="2" destOrd="0" presId="urn:microsoft.com/office/officeart/2005/8/layout/radial6"/>
    <dgm:cxn modelId="{EED2A4F6-CA62-4118-BB9D-9D3B8E30C6F1}" type="presParOf" srcId="{9ABBC776-E08C-4F34-B613-1B6A17227C54}" destId="{4149503F-9BEE-4E5F-902F-B3B6732EEB6B}" srcOrd="3" destOrd="0" presId="urn:microsoft.com/office/officeart/2005/8/layout/radial6"/>
    <dgm:cxn modelId="{EDDF8184-0795-433A-8EFB-5BA786FB620A}" type="presParOf" srcId="{9ABBC776-E08C-4F34-B613-1B6A17227C54}" destId="{4B6AEDCD-A597-4B7B-8B36-D36AC227ECFB}" srcOrd="4" destOrd="0" presId="urn:microsoft.com/office/officeart/2005/8/layout/radial6"/>
    <dgm:cxn modelId="{FC89A22F-2E1D-460F-A26C-334D2F5ACF8C}" type="presParOf" srcId="{9ABBC776-E08C-4F34-B613-1B6A17227C54}" destId="{ED83D9FC-DDC8-4637-9044-4037C52E2FA6}" srcOrd="5" destOrd="0" presId="urn:microsoft.com/office/officeart/2005/8/layout/radial6"/>
    <dgm:cxn modelId="{113D5985-146A-4791-80B2-028B9F4473CB}" type="presParOf" srcId="{9ABBC776-E08C-4F34-B613-1B6A17227C54}" destId="{81850DF1-0C8F-430B-B5AA-B10F03AA75EA}" srcOrd="6" destOrd="0" presId="urn:microsoft.com/office/officeart/2005/8/layout/radial6"/>
    <dgm:cxn modelId="{7BEC9932-3C62-47F1-97B3-79511C0AB8F1}" type="presParOf" srcId="{9ABBC776-E08C-4F34-B613-1B6A17227C54}" destId="{7AE1EB4B-62C9-43D2-82A5-90863927E2BE}" srcOrd="7" destOrd="0" presId="urn:microsoft.com/office/officeart/2005/8/layout/radial6"/>
    <dgm:cxn modelId="{0537CA6E-B56D-41E4-BD87-8EF829F0083C}" type="presParOf" srcId="{9ABBC776-E08C-4F34-B613-1B6A17227C54}" destId="{21A04BDF-ED0C-44FB-99BE-CA30BD15C4A0}" srcOrd="8" destOrd="0" presId="urn:microsoft.com/office/officeart/2005/8/layout/radial6"/>
    <dgm:cxn modelId="{7177EB53-E27F-40C7-83FA-963952648505}" type="presParOf" srcId="{9ABBC776-E08C-4F34-B613-1B6A17227C54}" destId="{E13AB15A-5630-4D6A-8B9C-9F7CC67BAEEF}" srcOrd="9" destOrd="0" presId="urn:microsoft.com/office/officeart/2005/8/layout/radial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C8CEA-D108-4073-B4D2-B38A843D9A2C}">
      <dsp:nvSpPr>
        <dsp:cNvPr id="0" name=""/>
        <dsp:cNvSpPr/>
      </dsp:nvSpPr>
      <dsp:spPr>
        <a:xfrm>
          <a:off x="2845455" y="1319538"/>
          <a:ext cx="3287270" cy="32872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Research participants</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 (zone of </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maximal </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complexity)</a:t>
          </a:r>
        </a:p>
      </dsp:txBody>
      <dsp:txXfrm>
        <a:off x="3326865" y="1800948"/>
        <a:ext cx="2324450" cy="2324450"/>
      </dsp:txXfrm>
    </dsp:sp>
    <dsp:sp modelId="{0DF93FB8-E892-4970-A530-BF3CB8D09D29}">
      <dsp:nvSpPr>
        <dsp:cNvPr id="0" name=""/>
        <dsp:cNvSpPr/>
      </dsp:nvSpPr>
      <dsp:spPr>
        <a:xfrm>
          <a:off x="3305730" y="-323250"/>
          <a:ext cx="2366719" cy="229130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Exnovation</a:t>
          </a:r>
          <a:endParaRPr lang="en-US" sz="2000" kern="1200" dirty="0">
            <a:latin typeface="Arial" panose="020B0604020202020204" pitchFamily="34" charset="0"/>
            <a:cs typeface="Arial" panose="020B0604020202020204" pitchFamily="34" charset="0"/>
          </a:endParaRPr>
        </a:p>
      </dsp:txBody>
      <dsp:txXfrm>
        <a:off x="3652328" y="12304"/>
        <a:ext cx="1673523" cy="1620201"/>
      </dsp:txXfrm>
    </dsp:sp>
    <dsp:sp modelId="{AC85D3F0-2D08-4684-85EF-003B78625A42}">
      <dsp:nvSpPr>
        <dsp:cNvPr id="0" name=""/>
        <dsp:cNvSpPr/>
      </dsp:nvSpPr>
      <dsp:spPr>
        <a:xfrm>
          <a:off x="5446499" y="1817518"/>
          <a:ext cx="2366719" cy="229130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Collaboration</a:t>
          </a:r>
        </a:p>
      </dsp:txBody>
      <dsp:txXfrm>
        <a:off x="5793097" y="2153072"/>
        <a:ext cx="1673523" cy="1620201"/>
      </dsp:txXfrm>
    </dsp:sp>
    <dsp:sp modelId="{C1BC4F29-6623-423D-97C3-65A62CA2271E}">
      <dsp:nvSpPr>
        <dsp:cNvPr id="0" name=""/>
        <dsp:cNvSpPr/>
      </dsp:nvSpPr>
      <dsp:spPr>
        <a:xfrm>
          <a:off x="3305730" y="3928638"/>
          <a:ext cx="2366719" cy="229130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Reflexivity</a:t>
          </a:r>
        </a:p>
      </dsp:txBody>
      <dsp:txXfrm>
        <a:off x="3652328" y="4264192"/>
        <a:ext cx="1673523" cy="1620201"/>
      </dsp:txXfrm>
    </dsp:sp>
    <dsp:sp modelId="{221D3AE2-0D62-47DF-8C5B-F317278D5A26}">
      <dsp:nvSpPr>
        <dsp:cNvPr id="0" name=""/>
        <dsp:cNvSpPr/>
      </dsp:nvSpPr>
      <dsp:spPr>
        <a:xfrm>
          <a:off x="1164952" y="1787857"/>
          <a:ext cx="2366719" cy="229130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Care</a:t>
          </a:r>
        </a:p>
      </dsp:txBody>
      <dsp:txXfrm>
        <a:off x="1511550" y="2123411"/>
        <a:ext cx="1673523" cy="1620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B0FB2-4EFB-41FB-873A-73AFC8A1BE1B}">
      <dsp:nvSpPr>
        <dsp:cNvPr id="0" name=""/>
        <dsp:cNvSpPr/>
      </dsp:nvSpPr>
      <dsp:spPr>
        <a:xfrm>
          <a:off x="3422008" y="0"/>
          <a:ext cx="2690577" cy="2690987"/>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C5F451-278F-4674-BC0D-0B063C8C91B0}">
      <dsp:nvSpPr>
        <dsp:cNvPr id="0" name=""/>
        <dsp:cNvSpPr/>
      </dsp:nvSpPr>
      <dsp:spPr>
        <a:xfrm>
          <a:off x="4026328" y="743258"/>
          <a:ext cx="1495102" cy="747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bg1"/>
              </a:solidFill>
              <a:latin typeface="Century Gothic" panose="020B0502020202020204" pitchFamily="34" charset="0"/>
              <a:cs typeface="Arial" panose="020B0604020202020204" pitchFamily="34" charset="0"/>
            </a:rPr>
            <a:t>(Re)</a:t>
          </a:r>
        </a:p>
        <a:p>
          <a:pPr marL="0" lvl="0" indent="0" algn="ctr" defTabSz="800100">
            <a:lnSpc>
              <a:spcPct val="90000"/>
            </a:lnSpc>
            <a:spcBef>
              <a:spcPct val="0"/>
            </a:spcBef>
            <a:spcAft>
              <a:spcPct val="35000"/>
            </a:spcAft>
            <a:buNone/>
          </a:pPr>
          <a:r>
            <a:rPr lang="en-US" sz="1800" b="0" kern="1200" dirty="0">
              <a:solidFill>
                <a:schemeClr val="bg1"/>
              </a:solidFill>
              <a:latin typeface="Century Gothic" panose="020B0502020202020204" pitchFamily="34" charset="0"/>
              <a:cs typeface="Arial" panose="020B0604020202020204" pitchFamily="34" charset="0"/>
            </a:rPr>
            <a:t>discovery</a:t>
          </a:r>
        </a:p>
      </dsp:txBody>
      <dsp:txXfrm>
        <a:off x="4026328" y="743258"/>
        <a:ext cx="1495102" cy="747372"/>
      </dsp:txXfrm>
    </dsp:sp>
    <dsp:sp modelId="{54779ED2-75A3-47D7-A345-CD53A4261BF9}">
      <dsp:nvSpPr>
        <dsp:cNvPr id="0" name=""/>
        <dsp:cNvSpPr/>
      </dsp:nvSpPr>
      <dsp:spPr>
        <a:xfrm>
          <a:off x="2674710" y="1546171"/>
          <a:ext cx="2690577" cy="2690987"/>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8B6A80-A9C6-4A61-9FF7-5DCF6EB52902}">
      <dsp:nvSpPr>
        <dsp:cNvPr id="0" name=""/>
        <dsp:cNvSpPr/>
      </dsp:nvSpPr>
      <dsp:spPr>
        <a:xfrm>
          <a:off x="3272447" y="2526643"/>
          <a:ext cx="1495102" cy="747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1"/>
              </a:solidFill>
              <a:latin typeface="Century Gothic" panose="020B0502020202020204" pitchFamily="34" charset="0"/>
              <a:cs typeface="Arial" panose="020B0604020202020204" pitchFamily="34" charset="0"/>
            </a:rPr>
            <a:t>Learning</a:t>
          </a:r>
        </a:p>
      </dsp:txBody>
      <dsp:txXfrm>
        <a:off x="3272447" y="2526643"/>
        <a:ext cx="1495102" cy="747372"/>
      </dsp:txXfrm>
    </dsp:sp>
    <dsp:sp modelId="{8C9864D1-92DE-4D2D-BF8B-4CDA68C72873}">
      <dsp:nvSpPr>
        <dsp:cNvPr id="0" name=""/>
        <dsp:cNvSpPr/>
      </dsp:nvSpPr>
      <dsp:spPr>
        <a:xfrm>
          <a:off x="3613506" y="3277369"/>
          <a:ext cx="2311622" cy="2312549"/>
        </a:xfrm>
        <a:prstGeom prst="blockArc">
          <a:avLst>
            <a:gd name="adj1" fmla="val 13500000"/>
            <a:gd name="adj2" fmla="val 10800000"/>
            <a:gd name="adj3" fmla="val 1274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DB4B22-73D1-4330-8876-7DB12818E4DD}">
      <dsp:nvSpPr>
        <dsp:cNvPr id="0" name=""/>
        <dsp:cNvSpPr/>
      </dsp:nvSpPr>
      <dsp:spPr>
        <a:xfrm>
          <a:off x="4020251" y="4083994"/>
          <a:ext cx="1495102" cy="747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1"/>
              </a:solidFill>
              <a:latin typeface="Century Gothic" panose="020B0502020202020204" pitchFamily="34" charset="0"/>
              <a:cs typeface="Arial" panose="020B0604020202020204" pitchFamily="34" charset="0"/>
            </a:rPr>
            <a:t>Action  </a:t>
          </a:r>
        </a:p>
      </dsp:txBody>
      <dsp:txXfrm>
        <a:off x="4020251" y="4083994"/>
        <a:ext cx="1495102" cy="7473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AB15A-5630-4D6A-8B9C-9F7CC67BAEEF}">
      <dsp:nvSpPr>
        <dsp:cNvPr id="0" name=""/>
        <dsp:cNvSpPr/>
      </dsp:nvSpPr>
      <dsp:spPr>
        <a:xfrm>
          <a:off x="1408954" y="546986"/>
          <a:ext cx="3655938" cy="3655938"/>
        </a:xfrm>
        <a:prstGeom prst="blockArc">
          <a:avLst>
            <a:gd name="adj1" fmla="val 10800000"/>
            <a:gd name="adj2" fmla="val 16200000"/>
            <a:gd name="adj3" fmla="val 4637"/>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81850DF1-0C8F-430B-B5AA-B10F03AA75EA}">
      <dsp:nvSpPr>
        <dsp:cNvPr id="0" name=""/>
        <dsp:cNvSpPr/>
      </dsp:nvSpPr>
      <dsp:spPr>
        <a:xfrm>
          <a:off x="1408954" y="546986"/>
          <a:ext cx="3655938" cy="3655938"/>
        </a:xfrm>
        <a:prstGeom prst="blockArc">
          <a:avLst>
            <a:gd name="adj1" fmla="val 5400000"/>
            <a:gd name="adj2" fmla="val 10800000"/>
            <a:gd name="adj3" fmla="val 4637"/>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205AB889-9183-40DF-A9E3-A7D14BAD3531}">
      <dsp:nvSpPr>
        <dsp:cNvPr id="0" name=""/>
        <dsp:cNvSpPr/>
      </dsp:nvSpPr>
      <dsp:spPr>
        <a:xfrm>
          <a:off x="1408954" y="546986"/>
          <a:ext cx="3655938" cy="3655938"/>
        </a:xfrm>
        <a:prstGeom prst="blockArc">
          <a:avLst>
            <a:gd name="adj1" fmla="val 0"/>
            <a:gd name="adj2" fmla="val 5400000"/>
            <a:gd name="adj3" fmla="val 4637"/>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4149503F-9BEE-4E5F-902F-B3B6732EEB6B}">
      <dsp:nvSpPr>
        <dsp:cNvPr id="0" name=""/>
        <dsp:cNvSpPr/>
      </dsp:nvSpPr>
      <dsp:spPr>
        <a:xfrm>
          <a:off x="1439956" y="546986"/>
          <a:ext cx="3655938" cy="3655938"/>
        </a:xfrm>
        <a:prstGeom prst="blockArc">
          <a:avLst>
            <a:gd name="adj1" fmla="val 16200000"/>
            <a:gd name="adj2" fmla="val 0"/>
            <a:gd name="adj3" fmla="val 4637"/>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841CB55B-915B-4C38-814F-CA53D00321C6}">
      <dsp:nvSpPr>
        <dsp:cNvPr id="0" name=""/>
        <dsp:cNvSpPr/>
      </dsp:nvSpPr>
      <dsp:spPr>
        <a:xfrm>
          <a:off x="2396082" y="1534114"/>
          <a:ext cx="1681682" cy="1681682"/>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14</a:t>
          </a:r>
        </a:p>
        <a:p>
          <a:pPr marL="0" lvl="0" indent="0" algn="ctr" defTabSz="1155700">
            <a:lnSpc>
              <a:spcPct val="90000"/>
            </a:lnSpc>
            <a:spcBef>
              <a:spcPct val="0"/>
            </a:spcBef>
            <a:spcAft>
              <a:spcPct val="35000"/>
            </a:spcAft>
            <a:buNone/>
          </a:pPr>
          <a:r>
            <a:rPr lang="en-US" sz="2600" kern="1200" dirty="0"/>
            <a:t>patients</a:t>
          </a:r>
        </a:p>
      </dsp:txBody>
      <dsp:txXfrm>
        <a:off x="2642359" y="1780391"/>
        <a:ext cx="1189128" cy="1189128"/>
      </dsp:txXfrm>
    </dsp:sp>
    <dsp:sp modelId="{81190685-91FA-433C-9B04-098EF82015D3}">
      <dsp:nvSpPr>
        <dsp:cNvPr id="0" name=""/>
        <dsp:cNvSpPr/>
      </dsp:nvSpPr>
      <dsp:spPr>
        <a:xfrm>
          <a:off x="2648334" y="775"/>
          <a:ext cx="1177178" cy="1177178"/>
        </a:xfrm>
        <a:prstGeom prst="ellipse">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Community pharmacy 3</a:t>
          </a:r>
        </a:p>
      </dsp:txBody>
      <dsp:txXfrm>
        <a:off x="2820728" y="173169"/>
        <a:ext cx="832390" cy="832390"/>
      </dsp:txXfrm>
    </dsp:sp>
    <dsp:sp modelId="{8D41586A-4FA4-4530-9898-B297D33046AE}">
      <dsp:nvSpPr>
        <dsp:cNvPr id="0" name=""/>
        <dsp:cNvSpPr/>
      </dsp:nvSpPr>
      <dsp:spPr>
        <a:xfrm>
          <a:off x="4433925" y="1786366"/>
          <a:ext cx="1177178" cy="1177178"/>
        </a:xfrm>
        <a:prstGeom prst="ellipse">
          <a:avLst/>
        </a:prstGeom>
        <a:solidFill>
          <a:srgbClr val="00B0F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US" sz="1400" kern="1200" dirty="0"/>
            <a:t>GP</a:t>
          </a:r>
        </a:p>
        <a:p>
          <a:pPr marL="0" lvl="0" indent="0" algn="ctr" defTabSz="622300">
            <a:lnSpc>
              <a:spcPct val="90000"/>
            </a:lnSpc>
            <a:spcBef>
              <a:spcPct val="0"/>
            </a:spcBef>
            <a:spcAft>
              <a:spcPct val="35000"/>
            </a:spcAft>
            <a:buNone/>
          </a:pPr>
          <a:r>
            <a:rPr lang="en-US" sz="1400" kern="1200" dirty="0"/>
            <a:t>practice 3</a:t>
          </a:r>
        </a:p>
      </dsp:txBody>
      <dsp:txXfrm>
        <a:off x="4606319" y="1958760"/>
        <a:ext cx="832390" cy="832390"/>
      </dsp:txXfrm>
    </dsp:sp>
    <dsp:sp modelId="{4B6AEDCD-A597-4B7B-8B36-D36AC227ECFB}">
      <dsp:nvSpPr>
        <dsp:cNvPr id="0" name=""/>
        <dsp:cNvSpPr/>
      </dsp:nvSpPr>
      <dsp:spPr>
        <a:xfrm>
          <a:off x="2648334" y="3571957"/>
          <a:ext cx="1177178" cy="1177178"/>
        </a:xfrm>
        <a:prstGeom prst="ellipse">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Community pharmacy 4</a:t>
          </a:r>
        </a:p>
      </dsp:txBody>
      <dsp:txXfrm>
        <a:off x="2820728" y="3744351"/>
        <a:ext cx="832390" cy="832390"/>
      </dsp:txXfrm>
    </dsp:sp>
    <dsp:sp modelId="{7AE1EB4B-62C9-43D2-82A5-90863927E2BE}">
      <dsp:nvSpPr>
        <dsp:cNvPr id="0" name=""/>
        <dsp:cNvSpPr/>
      </dsp:nvSpPr>
      <dsp:spPr>
        <a:xfrm>
          <a:off x="862743" y="1786366"/>
          <a:ext cx="1177178" cy="1177178"/>
        </a:xfrm>
        <a:prstGeom prst="ellipse">
          <a:avLst/>
        </a:prstGeom>
        <a:solidFill>
          <a:srgbClr val="00B0F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ts val="0"/>
            </a:spcAft>
            <a:buNone/>
          </a:pPr>
          <a:r>
            <a:rPr lang="en-US" sz="1400" kern="1200" dirty="0"/>
            <a:t>GP</a:t>
          </a:r>
        </a:p>
        <a:p>
          <a:pPr marL="0" lvl="0" indent="0" algn="ctr" defTabSz="622300">
            <a:lnSpc>
              <a:spcPct val="90000"/>
            </a:lnSpc>
            <a:spcBef>
              <a:spcPct val="0"/>
            </a:spcBef>
            <a:spcAft>
              <a:spcPct val="35000"/>
            </a:spcAft>
            <a:buNone/>
          </a:pPr>
          <a:r>
            <a:rPr lang="en-US" sz="1400" kern="1200" dirty="0"/>
            <a:t>practice 2</a:t>
          </a:r>
        </a:p>
      </dsp:txBody>
      <dsp:txXfrm>
        <a:off x="1035137" y="1958760"/>
        <a:ext cx="832390" cy="8323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AB15A-5630-4D6A-8B9C-9F7CC67BAEEF}">
      <dsp:nvSpPr>
        <dsp:cNvPr id="0" name=""/>
        <dsp:cNvSpPr/>
      </dsp:nvSpPr>
      <dsp:spPr>
        <a:xfrm>
          <a:off x="1137184" y="460352"/>
          <a:ext cx="3849258" cy="3849258"/>
        </a:xfrm>
        <a:prstGeom prst="blockArc">
          <a:avLst>
            <a:gd name="adj1" fmla="val 9000000"/>
            <a:gd name="adj2" fmla="val 16200000"/>
            <a:gd name="adj3" fmla="val 4635"/>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81850DF1-0C8F-430B-B5AA-B10F03AA75EA}">
      <dsp:nvSpPr>
        <dsp:cNvPr id="0" name=""/>
        <dsp:cNvSpPr/>
      </dsp:nvSpPr>
      <dsp:spPr>
        <a:xfrm>
          <a:off x="1137184" y="576176"/>
          <a:ext cx="3849258" cy="3849258"/>
        </a:xfrm>
        <a:prstGeom prst="blockArc">
          <a:avLst>
            <a:gd name="adj1" fmla="val 1800000"/>
            <a:gd name="adj2" fmla="val 9000000"/>
            <a:gd name="adj3" fmla="val 4635"/>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4149503F-9BEE-4E5F-902F-B3B6732EEB6B}">
      <dsp:nvSpPr>
        <dsp:cNvPr id="0" name=""/>
        <dsp:cNvSpPr/>
      </dsp:nvSpPr>
      <dsp:spPr>
        <a:xfrm>
          <a:off x="1223716" y="483563"/>
          <a:ext cx="3849258" cy="3849258"/>
        </a:xfrm>
        <a:prstGeom prst="blockArc">
          <a:avLst>
            <a:gd name="adj1" fmla="val 16200000"/>
            <a:gd name="adj2" fmla="val 1800000"/>
            <a:gd name="adj3" fmla="val 4635"/>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841CB55B-915B-4C38-814F-CA53D00321C6}">
      <dsp:nvSpPr>
        <dsp:cNvPr id="0" name=""/>
        <dsp:cNvSpPr/>
      </dsp:nvSpPr>
      <dsp:spPr>
        <a:xfrm>
          <a:off x="2176758" y="1615750"/>
          <a:ext cx="1770111" cy="1770111"/>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10 patients</a:t>
          </a:r>
        </a:p>
      </dsp:txBody>
      <dsp:txXfrm>
        <a:off x="2435985" y="1874977"/>
        <a:ext cx="1251657" cy="1251657"/>
      </dsp:txXfrm>
    </dsp:sp>
    <dsp:sp modelId="{81190685-91FA-433C-9B04-098EF82015D3}">
      <dsp:nvSpPr>
        <dsp:cNvPr id="0" name=""/>
        <dsp:cNvSpPr/>
      </dsp:nvSpPr>
      <dsp:spPr>
        <a:xfrm>
          <a:off x="2442275" y="1244"/>
          <a:ext cx="1239077" cy="1239077"/>
        </a:xfrm>
        <a:prstGeom prst="ellipse">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Community pharmacy 1</a:t>
          </a:r>
        </a:p>
      </dsp:txBody>
      <dsp:txXfrm>
        <a:off x="2623734" y="182703"/>
        <a:ext cx="876159" cy="876159"/>
      </dsp:txXfrm>
    </dsp:sp>
    <dsp:sp modelId="{4B6AEDCD-A597-4B7B-8B36-D36AC227ECFB}">
      <dsp:nvSpPr>
        <dsp:cNvPr id="0" name=""/>
        <dsp:cNvSpPr/>
      </dsp:nvSpPr>
      <dsp:spPr>
        <a:xfrm>
          <a:off x="4070422" y="2821278"/>
          <a:ext cx="1239077" cy="1239077"/>
        </a:xfrm>
        <a:prstGeom prst="ellipse">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Community pharmacy 2</a:t>
          </a:r>
        </a:p>
      </dsp:txBody>
      <dsp:txXfrm>
        <a:off x="4251881" y="3002737"/>
        <a:ext cx="876159" cy="876159"/>
      </dsp:txXfrm>
    </dsp:sp>
    <dsp:sp modelId="{7AE1EB4B-62C9-43D2-82A5-90863927E2BE}">
      <dsp:nvSpPr>
        <dsp:cNvPr id="0" name=""/>
        <dsp:cNvSpPr/>
      </dsp:nvSpPr>
      <dsp:spPr>
        <a:xfrm>
          <a:off x="814127" y="2821278"/>
          <a:ext cx="1239077" cy="1239077"/>
        </a:xfrm>
        <a:prstGeom prst="ellipse">
          <a:avLst/>
        </a:prstGeom>
        <a:solidFill>
          <a:srgbClr val="00B0F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ts val="0"/>
            </a:spcAft>
            <a:buNone/>
          </a:pPr>
          <a:r>
            <a:rPr lang="en-US" sz="1600" kern="1200" dirty="0"/>
            <a:t>GP</a:t>
          </a:r>
        </a:p>
        <a:p>
          <a:pPr marL="0" lvl="0" indent="0" algn="ctr" defTabSz="711200">
            <a:lnSpc>
              <a:spcPct val="90000"/>
            </a:lnSpc>
            <a:spcBef>
              <a:spcPct val="0"/>
            </a:spcBef>
            <a:spcAft>
              <a:spcPct val="35000"/>
            </a:spcAft>
            <a:buNone/>
          </a:pPr>
          <a:r>
            <a:rPr lang="en-US" sz="1400" kern="1200" dirty="0"/>
            <a:t>practice</a:t>
          </a:r>
          <a:r>
            <a:rPr lang="en-US" sz="1600" kern="1200" dirty="0"/>
            <a:t> 1</a:t>
          </a:r>
        </a:p>
      </dsp:txBody>
      <dsp:txXfrm>
        <a:off x="995586" y="3002737"/>
        <a:ext cx="876159" cy="8761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AB15A-5630-4D6A-8B9C-9F7CC67BAEEF}">
      <dsp:nvSpPr>
        <dsp:cNvPr id="0" name=""/>
        <dsp:cNvSpPr/>
      </dsp:nvSpPr>
      <dsp:spPr>
        <a:xfrm>
          <a:off x="1408954" y="546986"/>
          <a:ext cx="3655938" cy="3655938"/>
        </a:xfrm>
        <a:prstGeom prst="blockArc">
          <a:avLst>
            <a:gd name="adj1" fmla="val 10800000"/>
            <a:gd name="adj2" fmla="val 16200000"/>
            <a:gd name="adj3" fmla="val 4637"/>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81850DF1-0C8F-430B-B5AA-B10F03AA75EA}">
      <dsp:nvSpPr>
        <dsp:cNvPr id="0" name=""/>
        <dsp:cNvSpPr/>
      </dsp:nvSpPr>
      <dsp:spPr>
        <a:xfrm>
          <a:off x="1408954" y="546986"/>
          <a:ext cx="3655938" cy="3655938"/>
        </a:xfrm>
        <a:prstGeom prst="blockArc">
          <a:avLst>
            <a:gd name="adj1" fmla="val 5400000"/>
            <a:gd name="adj2" fmla="val 10800000"/>
            <a:gd name="adj3" fmla="val 4637"/>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205AB889-9183-40DF-A9E3-A7D14BAD3531}">
      <dsp:nvSpPr>
        <dsp:cNvPr id="0" name=""/>
        <dsp:cNvSpPr/>
      </dsp:nvSpPr>
      <dsp:spPr>
        <a:xfrm>
          <a:off x="1408954" y="546986"/>
          <a:ext cx="3655938" cy="3655938"/>
        </a:xfrm>
        <a:prstGeom prst="blockArc">
          <a:avLst>
            <a:gd name="adj1" fmla="val 0"/>
            <a:gd name="adj2" fmla="val 5400000"/>
            <a:gd name="adj3" fmla="val 4637"/>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4149503F-9BEE-4E5F-902F-B3B6732EEB6B}">
      <dsp:nvSpPr>
        <dsp:cNvPr id="0" name=""/>
        <dsp:cNvSpPr/>
      </dsp:nvSpPr>
      <dsp:spPr>
        <a:xfrm>
          <a:off x="1439956" y="546986"/>
          <a:ext cx="3655938" cy="3655938"/>
        </a:xfrm>
        <a:prstGeom prst="blockArc">
          <a:avLst>
            <a:gd name="adj1" fmla="val 16200000"/>
            <a:gd name="adj2" fmla="val 0"/>
            <a:gd name="adj3" fmla="val 4637"/>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841CB55B-915B-4C38-814F-CA53D00321C6}">
      <dsp:nvSpPr>
        <dsp:cNvPr id="0" name=""/>
        <dsp:cNvSpPr/>
      </dsp:nvSpPr>
      <dsp:spPr>
        <a:xfrm>
          <a:off x="2396082" y="1534114"/>
          <a:ext cx="1681682" cy="1681682"/>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14</a:t>
          </a:r>
        </a:p>
        <a:p>
          <a:pPr marL="0" lvl="0" indent="0" algn="ctr" defTabSz="1155700">
            <a:lnSpc>
              <a:spcPct val="90000"/>
            </a:lnSpc>
            <a:spcBef>
              <a:spcPct val="0"/>
            </a:spcBef>
            <a:spcAft>
              <a:spcPct val="35000"/>
            </a:spcAft>
            <a:buNone/>
          </a:pPr>
          <a:r>
            <a:rPr lang="en-US" sz="2600" kern="1200" dirty="0"/>
            <a:t>patients</a:t>
          </a:r>
        </a:p>
      </dsp:txBody>
      <dsp:txXfrm>
        <a:off x="2642359" y="1780391"/>
        <a:ext cx="1189128" cy="1189128"/>
      </dsp:txXfrm>
    </dsp:sp>
    <dsp:sp modelId="{81190685-91FA-433C-9B04-098EF82015D3}">
      <dsp:nvSpPr>
        <dsp:cNvPr id="0" name=""/>
        <dsp:cNvSpPr/>
      </dsp:nvSpPr>
      <dsp:spPr>
        <a:xfrm>
          <a:off x="2648334" y="775"/>
          <a:ext cx="1177178" cy="1177178"/>
        </a:xfrm>
        <a:prstGeom prst="ellipse">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Community pharmacy 3</a:t>
          </a:r>
        </a:p>
      </dsp:txBody>
      <dsp:txXfrm>
        <a:off x="2820728" y="173169"/>
        <a:ext cx="832390" cy="832390"/>
      </dsp:txXfrm>
    </dsp:sp>
    <dsp:sp modelId="{8D41586A-4FA4-4530-9898-B297D33046AE}">
      <dsp:nvSpPr>
        <dsp:cNvPr id="0" name=""/>
        <dsp:cNvSpPr/>
      </dsp:nvSpPr>
      <dsp:spPr>
        <a:xfrm>
          <a:off x="4433925" y="1786366"/>
          <a:ext cx="1177178" cy="1177178"/>
        </a:xfrm>
        <a:prstGeom prst="ellipse">
          <a:avLst/>
        </a:prstGeom>
        <a:solidFill>
          <a:srgbClr val="00B0F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US" sz="1600" kern="1200" dirty="0"/>
            <a:t>GP</a:t>
          </a:r>
        </a:p>
        <a:p>
          <a:pPr marL="0" lvl="0" indent="0" algn="ctr" defTabSz="711200">
            <a:lnSpc>
              <a:spcPct val="90000"/>
            </a:lnSpc>
            <a:spcBef>
              <a:spcPct val="0"/>
            </a:spcBef>
            <a:spcAft>
              <a:spcPct val="35000"/>
            </a:spcAft>
            <a:buNone/>
          </a:pPr>
          <a:r>
            <a:rPr lang="en-US" sz="1400" kern="1200" dirty="0"/>
            <a:t>practice</a:t>
          </a:r>
          <a:r>
            <a:rPr lang="en-US" sz="1600" kern="1200" dirty="0"/>
            <a:t> 3</a:t>
          </a:r>
        </a:p>
      </dsp:txBody>
      <dsp:txXfrm>
        <a:off x="4606319" y="1958760"/>
        <a:ext cx="832390" cy="832390"/>
      </dsp:txXfrm>
    </dsp:sp>
    <dsp:sp modelId="{4B6AEDCD-A597-4B7B-8B36-D36AC227ECFB}">
      <dsp:nvSpPr>
        <dsp:cNvPr id="0" name=""/>
        <dsp:cNvSpPr/>
      </dsp:nvSpPr>
      <dsp:spPr>
        <a:xfrm>
          <a:off x="2648334" y="3571957"/>
          <a:ext cx="1177178" cy="1177178"/>
        </a:xfrm>
        <a:prstGeom prst="ellipse">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Community pharmacy 4</a:t>
          </a:r>
        </a:p>
      </dsp:txBody>
      <dsp:txXfrm>
        <a:off x="2820728" y="3744351"/>
        <a:ext cx="832390" cy="832390"/>
      </dsp:txXfrm>
    </dsp:sp>
    <dsp:sp modelId="{7AE1EB4B-62C9-43D2-82A5-90863927E2BE}">
      <dsp:nvSpPr>
        <dsp:cNvPr id="0" name=""/>
        <dsp:cNvSpPr/>
      </dsp:nvSpPr>
      <dsp:spPr>
        <a:xfrm>
          <a:off x="862743" y="1786366"/>
          <a:ext cx="1177178" cy="1177178"/>
        </a:xfrm>
        <a:prstGeom prst="ellipse">
          <a:avLst/>
        </a:prstGeom>
        <a:solidFill>
          <a:srgbClr val="00B0F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ts val="0"/>
            </a:spcAft>
            <a:buNone/>
          </a:pPr>
          <a:r>
            <a:rPr lang="en-US" sz="1600" kern="1200" dirty="0"/>
            <a:t>GP</a:t>
          </a:r>
        </a:p>
        <a:p>
          <a:pPr marL="0" lvl="0" indent="0" algn="ctr" defTabSz="711200">
            <a:lnSpc>
              <a:spcPct val="90000"/>
            </a:lnSpc>
            <a:spcBef>
              <a:spcPct val="0"/>
            </a:spcBef>
            <a:spcAft>
              <a:spcPct val="35000"/>
            </a:spcAft>
            <a:buNone/>
          </a:pPr>
          <a:r>
            <a:rPr lang="en-US" sz="1400" kern="1200" dirty="0"/>
            <a:t>practice</a:t>
          </a:r>
          <a:r>
            <a:rPr lang="en-US" sz="1600" kern="1200" dirty="0"/>
            <a:t> 2</a:t>
          </a:r>
        </a:p>
      </dsp:txBody>
      <dsp:txXfrm>
        <a:off x="1035137" y="1958760"/>
        <a:ext cx="832390" cy="8323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AB15A-5630-4D6A-8B9C-9F7CC67BAEEF}">
      <dsp:nvSpPr>
        <dsp:cNvPr id="0" name=""/>
        <dsp:cNvSpPr/>
      </dsp:nvSpPr>
      <dsp:spPr>
        <a:xfrm>
          <a:off x="1137184" y="460352"/>
          <a:ext cx="3849258" cy="3849258"/>
        </a:xfrm>
        <a:prstGeom prst="blockArc">
          <a:avLst>
            <a:gd name="adj1" fmla="val 9000000"/>
            <a:gd name="adj2" fmla="val 16200000"/>
            <a:gd name="adj3" fmla="val 4635"/>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81850DF1-0C8F-430B-B5AA-B10F03AA75EA}">
      <dsp:nvSpPr>
        <dsp:cNvPr id="0" name=""/>
        <dsp:cNvSpPr/>
      </dsp:nvSpPr>
      <dsp:spPr>
        <a:xfrm>
          <a:off x="1137184" y="576176"/>
          <a:ext cx="3849258" cy="3849258"/>
        </a:xfrm>
        <a:prstGeom prst="blockArc">
          <a:avLst>
            <a:gd name="adj1" fmla="val 1800000"/>
            <a:gd name="adj2" fmla="val 9000000"/>
            <a:gd name="adj3" fmla="val 4635"/>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4149503F-9BEE-4E5F-902F-B3B6732EEB6B}">
      <dsp:nvSpPr>
        <dsp:cNvPr id="0" name=""/>
        <dsp:cNvSpPr/>
      </dsp:nvSpPr>
      <dsp:spPr>
        <a:xfrm>
          <a:off x="1223716" y="483563"/>
          <a:ext cx="3849258" cy="3849258"/>
        </a:xfrm>
        <a:prstGeom prst="blockArc">
          <a:avLst>
            <a:gd name="adj1" fmla="val 16200000"/>
            <a:gd name="adj2" fmla="val 1800000"/>
            <a:gd name="adj3" fmla="val 4635"/>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841CB55B-915B-4C38-814F-CA53D00321C6}">
      <dsp:nvSpPr>
        <dsp:cNvPr id="0" name=""/>
        <dsp:cNvSpPr/>
      </dsp:nvSpPr>
      <dsp:spPr>
        <a:xfrm>
          <a:off x="2176758" y="1615750"/>
          <a:ext cx="1770111" cy="1770111"/>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10 patients</a:t>
          </a:r>
        </a:p>
      </dsp:txBody>
      <dsp:txXfrm>
        <a:off x="2435985" y="1874977"/>
        <a:ext cx="1251657" cy="1251657"/>
      </dsp:txXfrm>
    </dsp:sp>
    <dsp:sp modelId="{81190685-91FA-433C-9B04-098EF82015D3}">
      <dsp:nvSpPr>
        <dsp:cNvPr id="0" name=""/>
        <dsp:cNvSpPr/>
      </dsp:nvSpPr>
      <dsp:spPr>
        <a:xfrm>
          <a:off x="2442275" y="1244"/>
          <a:ext cx="1239077" cy="1239077"/>
        </a:xfrm>
        <a:prstGeom prst="ellipse">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Community pharmacy 1</a:t>
          </a:r>
        </a:p>
      </dsp:txBody>
      <dsp:txXfrm>
        <a:off x="2623734" y="182703"/>
        <a:ext cx="876159" cy="876159"/>
      </dsp:txXfrm>
    </dsp:sp>
    <dsp:sp modelId="{4B6AEDCD-A597-4B7B-8B36-D36AC227ECFB}">
      <dsp:nvSpPr>
        <dsp:cNvPr id="0" name=""/>
        <dsp:cNvSpPr/>
      </dsp:nvSpPr>
      <dsp:spPr>
        <a:xfrm>
          <a:off x="4070422" y="2821278"/>
          <a:ext cx="1239077" cy="1239077"/>
        </a:xfrm>
        <a:prstGeom prst="ellipse">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Community pharmacy 2</a:t>
          </a:r>
        </a:p>
      </dsp:txBody>
      <dsp:txXfrm>
        <a:off x="4251881" y="3002737"/>
        <a:ext cx="876159" cy="876159"/>
      </dsp:txXfrm>
    </dsp:sp>
    <dsp:sp modelId="{7AE1EB4B-62C9-43D2-82A5-90863927E2BE}">
      <dsp:nvSpPr>
        <dsp:cNvPr id="0" name=""/>
        <dsp:cNvSpPr/>
      </dsp:nvSpPr>
      <dsp:spPr>
        <a:xfrm>
          <a:off x="814127" y="2821278"/>
          <a:ext cx="1239077" cy="1239077"/>
        </a:xfrm>
        <a:prstGeom prst="ellipse">
          <a:avLst/>
        </a:prstGeom>
        <a:solidFill>
          <a:srgbClr val="00B0F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ts val="0"/>
            </a:spcAft>
            <a:buNone/>
          </a:pPr>
          <a:r>
            <a:rPr lang="en-US" sz="1600" kern="1200" dirty="0"/>
            <a:t>GP</a:t>
          </a:r>
        </a:p>
        <a:p>
          <a:pPr marL="0" lvl="0" indent="0" algn="ctr" defTabSz="711200">
            <a:lnSpc>
              <a:spcPct val="90000"/>
            </a:lnSpc>
            <a:spcBef>
              <a:spcPct val="0"/>
            </a:spcBef>
            <a:spcAft>
              <a:spcPct val="35000"/>
            </a:spcAft>
            <a:buNone/>
          </a:pPr>
          <a:r>
            <a:rPr lang="en-US" sz="1400" kern="1200" dirty="0"/>
            <a:t>practice</a:t>
          </a:r>
          <a:r>
            <a:rPr lang="en-US" sz="1600" kern="1200" dirty="0"/>
            <a:t> 1</a:t>
          </a:r>
        </a:p>
      </dsp:txBody>
      <dsp:txXfrm>
        <a:off x="995586" y="3002737"/>
        <a:ext cx="876159" cy="87615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206D5-19A8-4F75-A659-62A4178E2B54}" type="datetimeFigureOut">
              <a:rPr lang="en-GB" smtClean="0"/>
              <a:t>21/04/2023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7C828-3906-4C22-8ACD-D363C78EBF00}" type="slidenum">
              <a:rPr lang="en-GB" smtClean="0"/>
              <a:t>‹#›</a:t>
            </a:fld>
            <a:endParaRPr lang="en-GB"/>
          </a:p>
        </p:txBody>
      </p:sp>
    </p:spTree>
    <p:extLst>
      <p:ext uri="{BB962C8B-B14F-4D97-AF65-F5344CB8AC3E}">
        <p14:creationId xmlns:p14="http://schemas.microsoft.com/office/powerpoint/2010/main" val="396205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7D172-BF95-4A01-BE2A-13A5778233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618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7D172-BF95-4A01-BE2A-13A5778233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54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Our ongoing research is taking place in two sites – one suburban, one urban</a:t>
            </a:r>
            <a:r>
              <a:rPr lang="en-GB" altLang="en-US" baseline="0" dirty="0"/>
              <a:t>  - across 3 GP practices, 4 pharmacies and in patient’s homes. </a:t>
            </a:r>
          </a:p>
          <a:p>
            <a:pPr eaLnBrk="1" hangingPunct="1">
              <a:spcBef>
                <a:spcPct val="0"/>
              </a:spcBef>
            </a:pPr>
            <a:endParaRPr lang="en-GB" altLang="en-US" baseline="0" dirty="0"/>
          </a:p>
          <a:p>
            <a:pPr eaLnBrk="1" hangingPunct="1">
              <a:spcBef>
                <a:spcPct val="0"/>
              </a:spcBef>
            </a:pPr>
            <a:r>
              <a:rPr lang="en-GB" altLang="en-US" baseline="0" dirty="0"/>
              <a:t>The ethnographic approach of our research allows us to see the </a:t>
            </a:r>
            <a:r>
              <a:rPr lang="en-GB" sz="1200" dirty="0">
                <a:effectLst/>
                <a:latin typeface="+mn-lt"/>
                <a:ea typeface="+mn-ea"/>
                <a:cs typeface="+mn-cs"/>
                <a:sym typeface="Calibri"/>
              </a:rPr>
              <a:t>practices of polypharmacy in the home, GP surgeries and community pharmacies.</a:t>
            </a:r>
          </a:p>
          <a:p>
            <a:pPr eaLnBrk="1" hangingPunct="1">
              <a:spcBef>
                <a:spcPct val="0"/>
              </a:spcBef>
            </a:pPr>
            <a:endParaRPr lang="en-GB" altLang="en-US" sz="1200" dirty="0">
              <a:effectLst/>
              <a:latin typeface="+mn-lt"/>
              <a:ea typeface="+mn-ea"/>
              <a:cs typeface="+mn-cs"/>
              <a:sym typeface="Calibri"/>
            </a:endParaRPr>
          </a:p>
          <a:p>
            <a:pPr eaLnBrk="1" hangingPunct="1">
              <a:spcBef>
                <a:spcPct val="0"/>
              </a:spcBef>
            </a:pPr>
            <a:r>
              <a:rPr lang="en-GB" altLang="en-US" sz="1200" dirty="0">
                <a:effectLst/>
                <a:latin typeface="+mn-lt"/>
                <a:ea typeface="+mn-ea"/>
                <a:cs typeface="+mn-cs"/>
                <a:sym typeface="Calibri"/>
              </a:rPr>
              <a:t>We are achieving this through ethnographic observation at these sites,</a:t>
            </a:r>
            <a:r>
              <a:rPr lang="en-GB" altLang="en-US" sz="1200" baseline="0" dirty="0">
                <a:effectLst/>
                <a:latin typeface="+mn-lt"/>
                <a:ea typeface="+mn-ea"/>
                <a:cs typeface="+mn-cs"/>
                <a:sym typeface="Calibri"/>
              </a:rPr>
              <a:t> narrative interviews with patients and professionals, cultural probe techniques and filming consultations and appointments between health care professionals and patients where medicines are discussed. These video clips are then used as prompts for reflection and discussion amongst professionals. </a:t>
            </a:r>
            <a:endParaRPr lang="en-GB" altLang="en-US"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B963340-7474-4998-A012-5ED2351066DF}"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0197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Our ongoing research is taking place in two sites – one suburban, one urban</a:t>
            </a:r>
            <a:r>
              <a:rPr lang="en-GB" altLang="en-US" baseline="0" dirty="0"/>
              <a:t>  - across 3 GP practices, 4 pharmacies and in patient’s homes. </a:t>
            </a:r>
          </a:p>
          <a:p>
            <a:pPr eaLnBrk="1" hangingPunct="1">
              <a:spcBef>
                <a:spcPct val="0"/>
              </a:spcBef>
            </a:pPr>
            <a:endParaRPr lang="en-GB" altLang="en-US" baseline="0" dirty="0"/>
          </a:p>
          <a:p>
            <a:pPr eaLnBrk="1" hangingPunct="1">
              <a:spcBef>
                <a:spcPct val="0"/>
              </a:spcBef>
            </a:pPr>
            <a:r>
              <a:rPr lang="en-GB" altLang="en-US" baseline="0" dirty="0"/>
              <a:t>The ethnographic approach of our research allows us to see the </a:t>
            </a:r>
            <a:r>
              <a:rPr lang="en-GB" sz="1200" dirty="0">
                <a:effectLst/>
                <a:latin typeface="+mn-lt"/>
                <a:ea typeface="+mn-ea"/>
                <a:cs typeface="+mn-cs"/>
                <a:sym typeface="Calibri"/>
              </a:rPr>
              <a:t>practices of polypharmacy in the home, GP surgeries and community pharmacies.</a:t>
            </a:r>
          </a:p>
          <a:p>
            <a:pPr eaLnBrk="1" hangingPunct="1">
              <a:spcBef>
                <a:spcPct val="0"/>
              </a:spcBef>
            </a:pPr>
            <a:endParaRPr lang="en-GB" altLang="en-US" sz="1200" dirty="0">
              <a:effectLst/>
              <a:latin typeface="+mn-lt"/>
              <a:ea typeface="+mn-ea"/>
              <a:cs typeface="+mn-cs"/>
              <a:sym typeface="Calibri"/>
            </a:endParaRPr>
          </a:p>
          <a:p>
            <a:pPr eaLnBrk="1" hangingPunct="1">
              <a:spcBef>
                <a:spcPct val="0"/>
              </a:spcBef>
            </a:pPr>
            <a:r>
              <a:rPr lang="en-GB" altLang="en-US" sz="1200" dirty="0">
                <a:effectLst/>
                <a:latin typeface="+mn-lt"/>
                <a:ea typeface="+mn-ea"/>
                <a:cs typeface="+mn-cs"/>
                <a:sym typeface="Calibri"/>
              </a:rPr>
              <a:t>We are achieving this through ethnographic observation at these sites,</a:t>
            </a:r>
            <a:r>
              <a:rPr lang="en-GB" altLang="en-US" sz="1200" baseline="0" dirty="0">
                <a:effectLst/>
                <a:latin typeface="+mn-lt"/>
                <a:ea typeface="+mn-ea"/>
                <a:cs typeface="+mn-cs"/>
                <a:sym typeface="Calibri"/>
              </a:rPr>
              <a:t> narrative interviews with patients and professionals, cultural probe techniques and filming consultations and appointments between health care professionals and patients where medicines are discussed. These video clips are then used as prompts for reflection and discussion amongst professionals. </a:t>
            </a:r>
            <a:endParaRPr lang="en-GB" altLang="en-US"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B963340-7474-4998-A012-5ED2351066DF}"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8654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7D172-BF95-4A01-BE2A-13A5778233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96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7D172-BF95-4A01-BE2A-13A5778233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816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113B01F-582F-4F0B-A52A-6A80741E0F60}"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F5396C-D607-4513-B930-12EA99C8822A}" type="slidenum">
              <a:rPr lang="en-GB" smtClean="0"/>
              <a:t>‹#›</a:t>
            </a:fld>
            <a:endParaRPr lang="en-GB"/>
          </a:p>
        </p:txBody>
      </p:sp>
    </p:spTree>
    <p:extLst>
      <p:ext uri="{BB962C8B-B14F-4D97-AF65-F5344CB8AC3E}">
        <p14:creationId xmlns:p14="http://schemas.microsoft.com/office/powerpoint/2010/main" val="352526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13B01F-582F-4F0B-A52A-6A80741E0F60}"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F5396C-D607-4513-B930-12EA99C8822A}" type="slidenum">
              <a:rPr lang="en-GB" smtClean="0"/>
              <a:t>‹#›</a:t>
            </a:fld>
            <a:endParaRPr lang="en-GB"/>
          </a:p>
        </p:txBody>
      </p:sp>
    </p:spTree>
    <p:extLst>
      <p:ext uri="{BB962C8B-B14F-4D97-AF65-F5344CB8AC3E}">
        <p14:creationId xmlns:p14="http://schemas.microsoft.com/office/powerpoint/2010/main" val="3716950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13B01F-582F-4F0B-A52A-6A80741E0F60}"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F5396C-D607-4513-B930-12EA99C8822A}" type="slidenum">
              <a:rPr lang="en-GB" smtClean="0"/>
              <a:t>‹#›</a:t>
            </a:fld>
            <a:endParaRPr lang="en-GB"/>
          </a:p>
        </p:txBody>
      </p:sp>
    </p:spTree>
    <p:extLst>
      <p:ext uri="{BB962C8B-B14F-4D97-AF65-F5344CB8AC3E}">
        <p14:creationId xmlns:p14="http://schemas.microsoft.com/office/powerpoint/2010/main" val="1191173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rt Cover 1">
    <p:bg>
      <p:bgPr>
        <a:solidFill>
          <a:srgbClr val="1C3D74"/>
        </a:solidFill>
        <a:effectLst/>
      </p:bgPr>
    </p:bg>
    <p:spTree>
      <p:nvGrpSpPr>
        <p:cNvPr id="1" name=""/>
        <p:cNvGrpSpPr/>
        <p:nvPr/>
      </p:nvGrpSpPr>
      <p:grpSpPr>
        <a:xfrm>
          <a:off x="0" y="0"/>
          <a:ext cx="0" cy="0"/>
          <a:chOff x="0" y="0"/>
          <a:chExt cx="0" cy="0"/>
        </a:xfrm>
      </p:grpSpPr>
      <p:sp>
        <p:nvSpPr>
          <p:cNvPr id="7" name="Content Placeholder 2"/>
          <p:cNvSpPr>
            <a:spLocks noGrp="1"/>
          </p:cNvSpPr>
          <p:nvPr>
            <p:ph sz="quarter" idx="10" hasCustomPrompt="1"/>
          </p:nvPr>
        </p:nvSpPr>
        <p:spPr>
          <a:xfrm>
            <a:off x="1258133" y="2335461"/>
            <a:ext cx="10494433" cy="1562100"/>
          </a:xfrm>
          <a:prstGeom prst="rect">
            <a:avLst/>
          </a:prstGeom>
        </p:spPr>
        <p:txBody>
          <a:bodyPr/>
          <a:lstStyle>
            <a:lvl1pPr marL="0" indent="0">
              <a:buNone/>
              <a:defRPr sz="5333"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8" name="Content Placeholder 2"/>
          <p:cNvSpPr>
            <a:spLocks noGrp="1"/>
          </p:cNvSpPr>
          <p:nvPr>
            <p:ph sz="quarter" idx="11" hasCustomPrompt="1"/>
          </p:nvPr>
        </p:nvSpPr>
        <p:spPr>
          <a:xfrm>
            <a:off x="1258132" y="3964850"/>
            <a:ext cx="10494433" cy="1562100"/>
          </a:xfrm>
          <a:prstGeom prst="rect">
            <a:avLst/>
          </a:prstGeom>
        </p:spPr>
        <p:txBody>
          <a:bodyPr/>
          <a:lstStyle>
            <a:lvl1pPr marL="0" indent="0">
              <a:buNone/>
              <a:defRPr sz="2667"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505628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2000">
              <a:srgbClr val="1C3D74"/>
            </a:gs>
            <a:gs pos="100000">
              <a:srgbClr val="2DB8C5"/>
            </a:gs>
          </a:gsLst>
          <a:lin ang="1980000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1258133" y="2335461"/>
            <a:ext cx="10494433" cy="1562100"/>
          </a:xfrm>
          <a:prstGeom prst="rect">
            <a:avLst/>
          </a:prstGeom>
        </p:spPr>
        <p:txBody>
          <a:bodyPr/>
          <a:lstStyle>
            <a:lvl1pPr marL="0" indent="0">
              <a:buNone/>
              <a:defRPr sz="5333"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1258132" y="3964850"/>
            <a:ext cx="10494433" cy="1562100"/>
          </a:xfrm>
          <a:prstGeom prst="rect">
            <a:avLst/>
          </a:prstGeom>
        </p:spPr>
        <p:txBody>
          <a:bodyPr/>
          <a:lstStyle>
            <a:lvl1pPr marL="0" indent="0">
              <a:buNone/>
              <a:defRPr sz="2667"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506239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bg>
      <p:bgPr>
        <a:gradFill flip="none" rotWithShape="1">
          <a:gsLst>
            <a:gs pos="74000">
              <a:srgbClr val="10746A"/>
            </a:gs>
            <a:gs pos="18000">
              <a:srgbClr val="0096E3">
                <a:lumMod val="90000"/>
                <a:lumOff val="1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1258133" y="2335461"/>
            <a:ext cx="10494433" cy="1562100"/>
          </a:xfrm>
          <a:prstGeom prst="rect">
            <a:avLst/>
          </a:prstGeom>
        </p:spPr>
        <p:txBody>
          <a:bodyPr/>
          <a:lstStyle>
            <a:lvl1pPr marL="0" indent="0">
              <a:buNone/>
              <a:defRPr sz="5333"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1258132" y="3964850"/>
            <a:ext cx="10494433" cy="1562100"/>
          </a:xfrm>
          <a:prstGeom prst="rect">
            <a:avLst/>
          </a:prstGeom>
        </p:spPr>
        <p:txBody>
          <a:bodyPr/>
          <a:lstStyle>
            <a:lvl1pPr marL="0" indent="0">
              <a:buNone/>
              <a:defRPr sz="2667"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62795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bg>
      <p:bgPr>
        <a:gradFill flip="none" rotWithShape="1">
          <a:gsLst>
            <a:gs pos="0">
              <a:srgbClr val="73B82B">
                <a:lumMod val="88000"/>
                <a:lumOff val="12000"/>
              </a:srgbClr>
            </a:gs>
            <a:gs pos="97312">
              <a:srgbClr val="10746A"/>
            </a:gs>
            <a:gs pos="59000">
              <a:srgbClr val="10746A">
                <a:lumMod val="94000"/>
                <a:lumOff val="6000"/>
              </a:srgbClr>
            </a:gs>
          </a:gsLst>
          <a:lin ang="12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1258133" y="2335461"/>
            <a:ext cx="10494433" cy="1562100"/>
          </a:xfrm>
          <a:prstGeom prst="rect">
            <a:avLst/>
          </a:prstGeom>
        </p:spPr>
        <p:txBody>
          <a:bodyPr/>
          <a:lstStyle>
            <a:lvl1pPr marL="0" indent="0">
              <a:buNone/>
              <a:defRPr sz="5333"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1258132" y="3964850"/>
            <a:ext cx="10494433" cy="1562100"/>
          </a:xfrm>
          <a:prstGeom prst="rect">
            <a:avLst/>
          </a:prstGeom>
        </p:spPr>
        <p:txBody>
          <a:bodyPr/>
          <a:lstStyle>
            <a:lvl1pPr marL="0" indent="0">
              <a:buNone/>
              <a:defRPr sz="2667"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619798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0">
              <a:srgbClr val="73B82B">
                <a:lumMod val="88000"/>
                <a:lumOff val="12000"/>
              </a:srgbClr>
            </a:gs>
            <a:gs pos="69000">
              <a:srgbClr val="2DB8C5"/>
            </a:gs>
          </a:gsLst>
          <a:lin ang="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1258133" y="2335461"/>
            <a:ext cx="10494433" cy="1562100"/>
          </a:xfrm>
          <a:prstGeom prst="rect">
            <a:avLst/>
          </a:prstGeom>
        </p:spPr>
        <p:txBody>
          <a:bodyPr/>
          <a:lstStyle>
            <a:lvl1pPr marL="0" indent="0">
              <a:buNone/>
              <a:defRPr sz="5333"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1258132" y="3964850"/>
            <a:ext cx="10494433" cy="1562100"/>
          </a:xfrm>
          <a:prstGeom prst="rect">
            <a:avLst/>
          </a:prstGeom>
        </p:spPr>
        <p:txBody>
          <a:bodyPr/>
          <a:lstStyle>
            <a:lvl1pPr marL="0" indent="0">
              <a:buNone/>
              <a:defRPr sz="2667"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874784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bg>
      <p:bgPr>
        <a:gradFill flip="none" rotWithShape="1">
          <a:gsLst>
            <a:gs pos="85484">
              <a:srgbClr val="8D3786"/>
            </a:gs>
            <a:gs pos="19000">
              <a:srgbClr val="EC008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1258133" y="2335461"/>
            <a:ext cx="10494433" cy="1562100"/>
          </a:xfrm>
          <a:prstGeom prst="rect">
            <a:avLst/>
          </a:prstGeom>
        </p:spPr>
        <p:txBody>
          <a:bodyPr/>
          <a:lstStyle>
            <a:lvl1pPr marL="0" indent="0">
              <a:buNone/>
              <a:defRPr sz="5333"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1258132" y="3964850"/>
            <a:ext cx="10494433" cy="1562100"/>
          </a:xfrm>
          <a:prstGeom prst="rect">
            <a:avLst/>
          </a:prstGeom>
        </p:spPr>
        <p:txBody>
          <a:bodyPr/>
          <a:lstStyle>
            <a:lvl1pPr marL="0" indent="0">
              <a:buNone/>
              <a:defRPr sz="2667"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2740023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bg>
      <p:bgPr>
        <a:gradFill flip="none" rotWithShape="1">
          <a:gsLst>
            <a:gs pos="3226">
              <a:srgbClr val="8D3786"/>
            </a:gs>
            <a:gs pos="35000">
              <a:srgbClr val="8D3786"/>
            </a:gs>
            <a:gs pos="100000">
              <a:srgbClr val="F18500"/>
            </a:gs>
          </a:gsLst>
          <a:lin ang="198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1258133" y="2335461"/>
            <a:ext cx="10494433" cy="1562100"/>
          </a:xfrm>
          <a:prstGeom prst="rect">
            <a:avLst/>
          </a:prstGeom>
        </p:spPr>
        <p:txBody>
          <a:bodyPr/>
          <a:lstStyle>
            <a:lvl1pPr marL="0" indent="0">
              <a:buNone/>
              <a:defRPr sz="5333"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1258132" y="3964850"/>
            <a:ext cx="10494433" cy="1562100"/>
          </a:xfrm>
          <a:prstGeom prst="rect">
            <a:avLst/>
          </a:prstGeom>
        </p:spPr>
        <p:txBody>
          <a:bodyPr/>
          <a:lstStyle>
            <a:lvl1pPr marL="0" indent="0">
              <a:buNone/>
              <a:defRPr sz="2667"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127935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FA30462-FE3A-4536-8112-4E5D026D105A}"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21436A-ADE6-42B3-98BA-90DD14918BA7}" type="slidenum">
              <a:rPr lang="en-GB" smtClean="0"/>
              <a:t>‹#›</a:t>
            </a:fld>
            <a:endParaRPr lang="en-GB"/>
          </a:p>
        </p:txBody>
      </p:sp>
    </p:spTree>
    <p:extLst>
      <p:ext uri="{BB962C8B-B14F-4D97-AF65-F5344CB8AC3E}">
        <p14:creationId xmlns:p14="http://schemas.microsoft.com/office/powerpoint/2010/main" val="424381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13B01F-582F-4F0B-A52A-6A80741E0F60}"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F5396C-D607-4513-B930-12EA99C8822A}" type="slidenum">
              <a:rPr lang="en-GB" smtClean="0"/>
              <a:t>‹#›</a:t>
            </a:fld>
            <a:endParaRPr lang="en-GB"/>
          </a:p>
        </p:txBody>
      </p:sp>
    </p:spTree>
    <p:extLst>
      <p:ext uri="{BB962C8B-B14F-4D97-AF65-F5344CB8AC3E}">
        <p14:creationId xmlns:p14="http://schemas.microsoft.com/office/powerpoint/2010/main" val="962302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A30462-FE3A-4536-8112-4E5D026D105A}"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21436A-ADE6-42B3-98BA-90DD14918BA7}" type="slidenum">
              <a:rPr lang="en-GB" smtClean="0"/>
              <a:t>‹#›</a:t>
            </a:fld>
            <a:endParaRPr lang="en-GB"/>
          </a:p>
        </p:txBody>
      </p:sp>
    </p:spTree>
    <p:extLst>
      <p:ext uri="{BB962C8B-B14F-4D97-AF65-F5344CB8AC3E}">
        <p14:creationId xmlns:p14="http://schemas.microsoft.com/office/powerpoint/2010/main" val="3331597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A30462-FE3A-4536-8112-4E5D026D105A}"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21436A-ADE6-42B3-98BA-90DD14918BA7}" type="slidenum">
              <a:rPr lang="en-GB" smtClean="0"/>
              <a:t>‹#›</a:t>
            </a:fld>
            <a:endParaRPr lang="en-GB"/>
          </a:p>
        </p:txBody>
      </p:sp>
    </p:spTree>
    <p:extLst>
      <p:ext uri="{BB962C8B-B14F-4D97-AF65-F5344CB8AC3E}">
        <p14:creationId xmlns:p14="http://schemas.microsoft.com/office/powerpoint/2010/main" val="2531175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FA30462-FE3A-4536-8112-4E5D026D105A}" type="datetimeFigureOut">
              <a:rPr lang="en-GB" smtClean="0"/>
              <a:t>21/04/2023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21436A-ADE6-42B3-98BA-90DD14918BA7}" type="slidenum">
              <a:rPr lang="en-GB" smtClean="0"/>
              <a:t>‹#›</a:t>
            </a:fld>
            <a:endParaRPr lang="en-GB"/>
          </a:p>
        </p:txBody>
      </p:sp>
    </p:spTree>
    <p:extLst>
      <p:ext uri="{BB962C8B-B14F-4D97-AF65-F5344CB8AC3E}">
        <p14:creationId xmlns:p14="http://schemas.microsoft.com/office/powerpoint/2010/main" val="1516807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FA30462-FE3A-4536-8112-4E5D026D105A}" type="datetimeFigureOut">
              <a:rPr lang="en-GB" smtClean="0"/>
              <a:t>21/04/2023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21436A-ADE6-42B3-98BA-90DD14918BA7}" type="slidenum">
              <a:rPr lang="en-GB" smtClean="0"/>
              <a:t>‹#›</a:t>
            </a:fld>
            <a:endParaRPr lang="en-GB"/>
          </a:p>
        </p:txBody>
      </p:sp>
    </p:spTree>
    <p:extLst>
      <p:ext uri="{BB962C8B-B14F-4D97-AF65-F5344CB8AC3E}">
        <p14:creationId xmlns:p14="http://schemas.microsoft.com/office/powerpoint/2010/main" val="2513650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FA30462-FE3A-4536-8112-4E5D026D105A}" type="datetimeFigureOut">
              <a:rPr lang="en-GB" smtClean="0"/>
              <a:t>21/04/2023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21436A-ADE6-42B3-98BA-90DD14918BA7}" type="slidenum">
              <a:rPr lang="en-GB" smtClean="0"/>
              <a:t>‹#›</a:t>
            </a:fld>
            <a:endParaRPr lang="en-GB"/>
          </a:p>
        </p:txBody>
      </p:sp>
    </p:spTree>
    <p:extLst>
      <p:ext uri="{BB962C8B-B14F-4D97-AF65-F5344CB8AC3E}">
        <p14:creationId xmlns:p14="http://schemas.microsoft.com/office/powerpoint/2010/main" val="3090416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30462-FE3A-4536-8112-4E5D026D105A}" type="datetimeFigureOut">
              <a:rPr lang="en-GB" smtClean="0"/>
              <a:t>21/04/2023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21436A-ADE6-42B3-98BA-90DD14918BA7}" type="slidenum">
              <a:rPr lang="en-GB" smtClean="0"/>
              <a:t>‹#›</a:t>
            </a:fld>
            <a:endParaRPr lang="en-GB"/>
          </a:p>
        </p:txBody>
      </p:sp>
    </p:spTree>
    <p:extLst>
      <p:ext uri="{BB962C8B-B14F-4D97-AF65-F5344CB8AC3E}">
        <p14:creationId xmlns:p14="http://schemas.microsoft.com/office/powerpoint/2010/main" val="3515278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A30462-FE3A-4536-8112-4E5D026D105A}" type="datetimeFigureOut">
              <a:rPr lang="en-GB" smtClean="0"/>
              <a:t>21/04/2023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21436A-ADE6-42B3-98BA-90DD14918BA7}" type="slidenum">
              <a:rPr lang="en-GB" smtClean="0"/>
              <a:t>‹#›</a:t>
            </a:fld>
            <a:endParaRPr lang="en-GB"/>
          </a:p>
        </p:txBody>
      </p:sp>
    </p:spTree>
    <p:extLst>
      <p:ext uri="{BB962C8B-B14F-4D97-AF65-F5344CB8AC3E}">
        <p14:creationId xmlns:p14="http://schemas.microsoft.com/office/powerpoint/2010/main" val="1163962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A30462-FE3A-4536-8112-4E5D026D105A}" type="datetimeFigureOut">
              <a:rPr lang="en-GB" smtClean="0"/>
              <a:t>21/04/2023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21436A-ADE6-42B3-98BA-90DD14918BA7}" type="slidenum">
              <a:rPr lang="en-GB" smtClean="0"/>
              <a:t>‹#›</a:t>
            </a:fld>
            <a:endParaRPr lang="en-GB"/>
          </a:p>
        </p:txBody>
      </p:sp>
    </p:spTree>
    <p:extLst>
      <p:ext uri="{BB962C8B-B14F-4D97-AF65-F5344CB8AC3E}">
        <p14:creationId xmlns:p14="http://schemas.microsoft.com/office/powerpoint/2010/main" val="1263716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A30462-FE3A-4536-8112-4E5D026D105A}"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21436A-ADE6-42B3-98BA-90DD14918BA7}" type="slidenum">
              <a:rPr lang="en-GB" smtClean="0"/>
              <a:t>‹#›</a:t>
            </a:fld>
            <a:endParaRPr lang="en-GB"/>
          </a:p>
        </p:txBody>
      </p:sp>
    </p:spTree>
    <p:extLst>
      <p:ext uri="{BB962C8B-B14F-4D97-AF65-F5344CB8AC3E}">
        <p14:creationId xmlns:p14="http://schemas.microsoft.com/office/powerpoint/2010/main" val="1142061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A30462-FE3A-4536-8112-4E5D026D105A}"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21436A-ADE6-42B3-98BA-90DD14918BA7}" type="slidenum">
              <a:rPr lang="en-GB" smtClean="0"/>
              <a:t>‹#›</a:t>
            </a:fld>
            <a:endParaRPr lang="en-GB"/>
          </a:p>
        </p:txBody>
      </p:sp>
    </p:spTree>
    <p:extLst>
      <p:ext uri="{BB962C8B-B14F-4D97-AF65-F5344CB8AC3E}">
        <p14:creationId xmlns:p14="http://schemas.microsoft.com/office/powerpoint/2010/main" val="162816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13B01F-582F-4F0B-A52A-6A80741E0F60}"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F5396C-D607-4513-B930-12EA99C8822A}" type="slidenum">
              <a:rPr lang="en-GB" smtClean="0"/>
              <a:t>‹#›</a:t>
            </a:fld>
            <a:endParaRPr lang="en-GB"/>
          </a:p>
        </p:txBody>
      </p:sp>
    </p:spTree>
    <p:extLst>
      <p:ext uri="{BB962C8B-B14F-4D97-AF65-F5344CB8AC3E}">
        <p14:creationId xmlns:p14="http://schemas.microsoft.com/office/powerpoint/2010/main" val="872667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B4EB4-4B4F-324B-9558-624E0CDF8F61}"/>
              </a:ext>
            </a:extLst>
          </p:cNvPr>
          <p:cNvSpPr/>
          <p:nvPr userDrawn="1"/>
        </p:nvSpPr>
        <p:spPr>
          <a:xfrm>
            <a:off x="2" y="6129717"/>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1" name="Rectangle 10">
            <a:extLst>
              <a:ext uri="{FF2B5EF4-FFF2-40B4-BE49-F238E27FC236}">
                <a16:creationId xmlns:a16="http://schemas.microsoft.com/office/drawing/2014/main" id="{FDE2F1A6-6229-2348-8F8C-E4A5D39D502D}"/>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 Placeholder 6">
            <a:extLst>
              <a:ext uri="{FF2B5EF4-FFF2-40B4-BE49-F238E27FC236}">
                <a16:creationId xmlns:a16="http://schemas.microsoft.com/office/drawing/2014/main" id="{BC881FF8-8525-B342-AE84-E7F5CD277A57}"/>
              </a:ext>
            </a:extLst>
          </p:cNvPr>
          <p:cNvSpPr>
            <a:spLocks noGrp="1"/>
          </p:cNvSpPr>
          <p:nvPr>
            <p:ph type="body" sz="quarter" idx="11" hasCustomPrompt="1"/>
          </p:nvPr>
        </p:nvSpPr>
        <p:spPr>
          <a:xfrm>
            <a:off x="1336677" y="519114"/>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189" indent="0">
              <a:buNone/>
              <a:defRPr/>
            </a:lvl2pPr>
          </a:lstStyle>
          <a:p>
            <a:pPr lvl="0"/>
            <a:r>
              <a:rPr lang="en-US" dirty="0"/>
              <a:t>[Heading text]</a:t>
            </a:r>
          </a:p>
        </p:txBody>
      </p:sp>
      <p:sp>
        <p:nvSpPr>
          <p:cNvPr id="14" name="Text Placeholder 11">
            <a:extLst>
              <a:ext uri="{FF2B5EF4-FFF2-40B4-BE49-F238E27FC236}">
                <a16:creationId xmlns:a16="http://schemas.microsoft.com/office/drawing/2014/main" id="{78ADF989-5DE9-1E4D-B02B-9558A83FDADB}"/>
              </a:ext>
            </a:extLst>
          </p:cNvPr>
          <p:cNvSpPr>
            <a:spLocks noGrp="1"/>
          </p:cNvSpPr>
          <p:nvPr>
            <p:ph type="body" sz="quarter" idx="12" hasCustomPrompt="1"/>
          </p:nvPr>
        </p:nvSpPr>
        <p:spPr>
          <a:xfrm>
            <a:off x="1336676" y="1943100"/>
            <a:ext cx="3032125" cy="1219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189" indent="0">
              <a:buNone/>
              <a:defRPr/>
            </a:lvl2pPr>
          </a:lstStyle>
          <a:p>
            <a:pPr lvl="0"/>
            <a:r>
              <a:rPr lang="en-US" dirty="0"/>
              <a:t>[sub heading text]</a:t>
            </a:r>
          </a:p>
        </p:txBody>
      </p:sp>
      <p:sp>
        <p:nvSpPr>
          <p:cNvPr id="15" name="Text Placeholder 13">
            <a:extLst>
              <a:ext uri="{FF2B5EF4-FFF2-40B4-BE49-F238E27FC236}">
                <a16:creationId xmlns:a16="http://schemas.microsoft.com/office/drawing/2014/main" id="{C47BFEAE-29C3-5347-BEEA-CBA6339A2694}"/>
              </a:ext>
            </a:extLst>
          </p:cNvPr>
          <p:cNvSpPr>
            <a:spLocks noGrp="1"/>
          </p:cNvSpPr>
          <p:nvPr>
            <p:ph type="body" sz="quarter" idx="13" hasCustomPrompt="1"/>
          </p:nvPr>
        </p:nvSpPr>
        <p:spPr>
          <a:xfrm>
            <a:off x="4498977" y="1960563"/>
            <a:ext cx="3109913" cy="1993900"/>
          </a:xfrm>
          <a:prstGeom prst="rect">
            <a:avLst/>
          </a:prstGeom>
        </p:spPr>
        <p:txBody>
          <a:bodyPr/>
          <a:lstStyle>
            <a:lvl1pPr marL="285744" marR="0" indent="-285744" algn="l" defTabSz="914377"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32" indent="-285744">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21" indent="-285744">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09" indent="-285744">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498" indent="-285744">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44" marR="0" lvl="0" indent="-285744" algn="l" defTabSz="914377"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
        <p:nvSpPr>
          <p:cNvPr id="16" name="Text Placeholder 13">
            <a:extLst>
              <a:ext uri="{FF2B5EF4-FFF2-40B4-BE49-F238E27FC236}">
                <a16:creationId xmlns:a16="http://schemas.microsoft.com/office/drawing/2014/main" id="{64824234-F469-4B47-BEB9-9277988240AA}"/>
              </a:ext>
            </a:extLst>
          </p:cNvPr>
          <p:cNvSpPr>
            <a:spLocks noGrp="1"/>
          </p:cNvSpPr>
          <p:nvPr>
            <p:ph type="body" sz="quarter" idx="14" hasCustomPrompt="1"/>
          </p:nvPr>
        </p:nvSpPr>
        <p:spPr>
          <a:xfrm>
            <a:off x="7596982" y="1947863"/>
            <a:ext cx="3109913" cy="1993900"/>
          </a:xfrm>
          <a:prstGeom prst="rect">
            <a:avLst/>
          </a:prstGeom>
        </p:spPr>
        <p:txBody>
          <a:bodyPr/>
          <a:lstStyle>
            <a:lvl1pPr marL="285744" marR="0" indent="-285744" algn="l" defTabSz="914377"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32" indent="-285744">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21" indent="-285744">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09" indent="-285744">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498" indent="-285744">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44" marR="0" lvl="0" indent="-285744" algn="l" defTabSz="914377"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pic>
        <p:nvPicPr>
          <p:cNvPr id="10" name="Picture 9">
            <a:extLst>
              <a:ext uri="{FF2B5EF4-FFF2-40B4-BE49-F238E27FC236}">
                <a16:creationId xmlns:a16="http://schemas.microsoft.com/office/drawing/2014/main" id="{A20CEDCC-58A5-1949-864D-C3FF21B6A1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1"/>
            <a:ext cx="1473447" cy="528216"/>
          </a:xfrm>
          <a:prstGeom prst="rect">
            <a:avLst/>
          </a:prstGeom>
        </p:spPr>
      </p:pic>
    </p:spTree>
    <p:extLst>
      <p:ext uri="{BB962C8B-B14F-4D97-AF65-F5344CB8AC3E}">
        <p14:creationId xmlns:p14="http://schemas.microsoft.com/office/powerpoint/2010/main" val="3067347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248795" y="1748367"/>
            <a:ext cx="11562796"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Tree>
    <p:extLst>
      <p:ext uri="{BB962C8B-B14F-4D97-AF65-F5344CB8AC3E}">
        <p14:creationId xmlns:p14="http://schemas.microsoft.com/office/powerpoint/2010/main" val="3189712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248796" y="1748367"/>
            <a:ext cx="5703273"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
        <p:nvSpPr>
          <p:cNvPr id="9" name="Text Placeholder 2">
            <a:extLst>
              <a:ext uri="{FF2B5EF4-FFF2-40B4-BE49-F238E27FC236}">
                <a16:creationId xmlns:a16="http://schemas.microsoft.com/office/drawing/2014/main" id="{35C7A6F9-784D-428C-B9C4-650A70FFC077}"/>
              </a:ext>
            </a:extLst>
          </p:cNvPr>
          <p:cNvSpPr>
            <a:spLocks noGrp="1"/>
          </p:cNvSpPr>
          <p:nvPr>
            <p:ph type="body" sz="quarter" idx="14" hasCustomPrompt="1"/>
          </p:nvPr>
        </p:nvSpPr>
        <p:spPr>
          <a:xfrm>
            <a:off x="6107821" y="1748367"/>
            <a:ext cx="5703273"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p:txBody>
      </p:sp>
    </p:spTree>
    <p:extLst>
      <p:ext uri="{BB962C8B-B14F-4D97-AF65-F5344CB8AC3E}">
        <p14:creationId xmlns:p14="http://schemas.microsoft.com/office/powerpoint/2010/main" val="1017913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6239933" y="1748369"/>
            <a:ext cx="5581651" cy="3722663"/>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9"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239933" y="5568096"/>
            <a:ext cx="5581651" cy="117272"/>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11"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00C9E275-0734-425E-938B-16131D4657EE}"/>
              </a:ext>
            </a:extLst>
          </p:cNvPr>
          <p:cNvSpPr>
            <a:spLocks noGrp="1"/>
          </p:cNvSpPr>
          <p:nvPr>
            <p:ph type="body" sz="quarter" idx="13" hasCustomPrompt="1"/>
          </p:nvPr>
        </p:nvSpPr>
        <p:spPr>
          <a:xfrm>
            <a:off x="248795" y="1748367"/>
            <a:ext cx="5847205"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506585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9023350" y="1748369"/>
            <a:ext cx="2798233" cy="3698276"/>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13"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49"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10"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3" name="Text Placeholder 2">
            <a:extLst>
              <a:ext uri="{FF2B5EF4-FFF2-40B4-BE49-F238E27FC236}">
                <a16:creationId xmlns:a16="http://schemas.microsoft.com/office/drawing/2014/main" id="{9602840F-CF0A-4B0C-876C-214741C51912}"/>
              </a:ext>
            </a:extLst>
          </p:cNvPr>
          <p:cNvSpPr>
            <a:spLocks noGrp="1"/>
          </p:cNvSpPr>
          <p:nvPr>
            <p:ph type="body" sz="quarter" idx="13" hasCustomPrompt="1"/>
          </p:nvPr>
        </p:nvSpPr>
        <p:spPr>
          <a:xfrm>
            <a:off x="248795" y="1748367"/>
            <a:ext cx="8596381"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461637117"/>
      </p:ext>
    </p:extLst>
  </p:cSld>
  <p:clrMapOvr>
    <a:masterClrMapping/>
  </p:clrMapOvr>
  <p:extLst>
    <p:ext uri="{DCECCB84-F9BA-43D5-87BE-67443E8EF086}">
      <p15:sldGuideLst xmlns:p15="http://schemas.microsoft.com/office/powerpoint/2012/main">
        <p15:guide id="1" pos="419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3 ">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9023350"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11" name="Picture Placeholder 5">
            <a:extLst>
              <a:ext uri="{FF2B5EF4-FFF2-40B4-BE49-F238E27FC236}">
                <a16:creationId xmlns:a16="http://schemas.microsoft.com/office/drawing/2014/main" id="{6D51F31A-86D2-8C4F-A1A9-C88372B37B39}"/>
              </a:ext>
            </a:extLst>
          </p:cNvPr>
          <p:cNvSpPr>
            <a:spLocks noGrp="1"/>
          </p:cNvSpPr>
          <p:nvPr>
            <p:ph type="pic" sz="quarter" idx="16" hasCustomPrompt="1"/>
          </p:nvPr>
        </p:nvSpPr>
        <p:spPr>
          <a:xfrm>
            <a:off x="9023352" y="1748365"/>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17"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48"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18"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9023351"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739CEF63-09E5-47AB-B122-292E3DA7266B}"/>
              </a:ext>
            </a:extLst>
          </p:cNvPr>
          <p:cNvSpPr>
            <a:spLocks noGrp="1"/>
          </p:cNvSpPr>
          <p:nvPr>
            <p:ph type="body" sz="quarter" idx="13" hasCustomPrompt="1"/>
          </p:nvPr>
        </p:nvSpPr>
        <p:spPr>
          <a:xfrm>
            <a:off x="248795" y="1748367"/>
            <a:ext cx="8596381"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198033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4">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DE942392-5A1D-4B43-9FC3-CF83A59FC53E}"/>
              </a:ext>
            </a:extLst>
          </p:cNvPr>
          <p:cNvSpPr>
            <a:spLocks noGrp="1"/>
          </p:cNvSpPr>
          <p:nvPr>
            <p:ph type="pic" sz="quarter" idx="16" hasCustomPrompt="1"/>
          </p:nvPr>
        </p:nvSpPr>
        <p:spPr>
          <a:xfrm>
            <a:off x="9023352" y="1748367"/>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18"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2" y="1763469"/>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48"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25"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9023351"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26"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9023350"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27"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2"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28"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5999"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29"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5999" y="55640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19"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2" name="Text Placeholder 2">
            <a:extLst>
              <a:ext uri="{FF2B5EF4-FFF2-40B4-BE49-F238E27FC236}">
                <a16:creationId xmlns:a16="http://schemas.microsoft.com/office/drawing/2014/main" id="{A5E523E2-4C7B-424A-8715-BA3BD5E8B973}"/>
              </a:ext>
            </a:extLst>
          </p:cNvPr>
          <p:cNvSpPr>
            <a:spLocks noGrp="1"/>
          </p:cNvSpPr>
          <p:nvPr>
            <p:ph type="body" sz="quarter" idx="13" hasCustomPrompt="1"/>
          </p:nvPr>
        </p:nvSpPr>
        <p:spPr>
          <a:xfrm>
            <a:off x="248796" y="1748367"/>
            <a:ext cx="5718085"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500366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5">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2" y="1763469"/>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22"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2"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23"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5999"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5999" y="55640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33"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9023352" y="1763469"/>
            <a:ext cx="2798233" cy="3723068"/>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3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9023349" y="55706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16"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7216A11E-B4A5-4F26-9049-F166D72D6258}"/>
              </a:ext>
            </a:extLst>
          </p:cNvPr>
          <p:cNvSpPr>
            <a:spLocks noGrp="1"/>
          </p:cNvSpPr>
          <p:nvPr>
            <p:ph type="body" sz="quarter" idx="13" hasCustomPrompt="1"/>
          </p:nvPr>
        </p:nvSpPr>
        <p:spPr>
          <a:xfrm>
            <a:off x="248796" y="1748367"/>
            <a:ext cx="5718085"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239228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6">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1" y="1763469"/>
            <a:ext cx="5740400"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22"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5999" y="3476809"/>
            <a:ext cx="5740403"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23"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2"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5999" y="55640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25"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9038169" y="3836284"/>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2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9038165"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15"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11A76B9A-C73D-41F4-848B-7B422BD2540C}"/>
              </a:ext>
            </a:extLst>
          </p:cNvPr>
          <p:cNvSpPr>
            <a:spLocks noGrp="1"/>
          </p:cNvSpPr>
          <p:nvPr>
            <p:ph type="body" sz="quarter" idx="13" hasCustomPrompt="1"/>
          </p:nvPr>
        </p:nvSpPr>
        <p:spPr>
          <a:xfrm>
            <a:off x="248796" y="1748367"/>
            <a:ext cx="5718085"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712250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2 column text + image + caption 1">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8137130" y="1763469"/>
            <a:ext cx="3684455" cy="3723068"/>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2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8137130" y="5570601"/>
            <a:ext cx="368445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11"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9" name="Text Placeholder 2">
            <a:extLst>
              <a:ext uri="{FF2B5EF4-FFF2-40B4-BE49-F238E27FC236}">
                <a16:creationId xmlns:a16="http://schemas.microsoft.com/office/drawing/2014/main" id="{6B742EC7-0905-4619-9932-945C15BD9FB8}"/>
              </a:ext>
            </a:extLst>
          </p:cNvPr>
          <p:cNvSpPr>
            <a:spLocks noGrp="1"/>
          </p:cNvSpPr>
          <p:nvPr>
            <p:ph type="body" sz="quarter" idx="26" hasCustomPrompt="1"/>
          </p:nvPr>
        </p:nvSpPr>
        <p:spPr>
          <a:xfrm>
            <a:off x="4192962" y="1748367"/>
            <a:ext cx="3806076"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marL="609585" indent="0">
              <a:buFont typeface="Arial" panose="020B0604020202020204" pitchFamily="34" charset="0"/>
              <a:buNone/>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p:txBody>
      </p:sp>
      <p:sp>
        <p:nvSpPr>
          <p:cNvPr id="8" name="Text Placeholder 2">
            <a:extLst>
              <a:ext uri="{FF2B5EF4-FFF2-40B4-BE49-F238E27FC236}">
                <a16:creationId xmlns:a16="http://schemas.microsoft.com/office/drawing/2014/main" id="{E839734A-FE59-489D-8235-3CE5E3DE21EF}"/>
              </a:ext>
            </a:extLst>
          </p:cNvPr>
          <p:cNvSpPr>
            <a:spLocks noGrp="1"/>
          </p:cNvSpPr>
          <p:nvPr>
            <p:ph type="body" sz="quarter" idx="27" hasCustomPrompt="1"/>
          </p:nvPr>
        </p:nvSpPr>
        <p:spPr>
          <a:xfrm>
            <a:off x="248794" y="1748367"/>
            <a:ext cx="3806076"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69517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113B01F-582F-4F0B-A52A-6A80741E0F60}" type="datetimeFigureOut">
              <a:rPr lang="en-GB" smtClean="0"/>
              <a:t>21/04/2023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F5396C-D607-4513-B930-12EA99C8822A}" type="slidenum">
              <a:rPr lang="en-GB" smtClean="0"/>
              <a:t>‹#›</a:t>
            </a:fld>
            <a:endParaRPr lang="en-GB"/>
          </a:p>
        </p:txBody>
      </p:sp>
    </p:spTree>
    <p:extLst>
      <p:ext uri="{BB962C8B-B14F-4D97-AF65-F5344CB8AC3E}">
        <p14:creationId xmlns:p14="http://schemas.microsoft.com/office/powerpoint/2010/main" val="3914327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1 column text + image + caption">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3328827" y="1746137"/>
            <a:ext cx="8507575" cy="3744496"/>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1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3328827" y="5568097"/>
            <a:ext cx="8507573"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10"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6" name="Text Placeholder 2">
            <a:extLst>
              <a:ext uri="{FF2B5EF4-FFF2-40B4-BE49-F238E27FC236}">
                <a16:creationId xmlns:a16="http://schemas.microsoft.com/office/drawing/2014/main" id="{57C490C0-3F42-428E-9663-C0315B61F18B}"/>
              </a:ext>
            </a:extLst>
          </p:cNvPr>
          <p:cNvSpPr>
            <a:spLocks noGrp="1"/>
          </p:cNvSpPr>
          <p:nvPr>
            <p:ph type="body" sz="quarter" idx="13" hasCustomPrompt="1"/>
          </p:nvPr>
        </p:nvSpPr>
        <p:spPr>
          <a:xfrm>
            <a:off x="248796" y="1748367"/>
            <a:ext cx="2835063"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458132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hero image +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383119" y="1763469"/>
            <a:ext cx="11438467" cy="3723068"/>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1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383119" y="5570601"/>
            <a:ext cx="11438467"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
        <p:nvSpPr>
          <p:cNvPr id="12"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4147355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ro image + captio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372534" y="334435"/>
            <a:ext cx="11463868" cy="515619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dirty="0"/>
              <a:t>Drag and drop image</a:t>
            </a:r>
          </a:p>
        </p:txBody>
      </p:sp>
      <p:sp>
        <p:nvSpPr>
          <p:cNvPr id="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383119" y="5570601"/>
            <a:ext cx="11438467"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dirty="0"/>
              <a:t>Click to edit caption: Arial Regular 10pt</a:t>
            </a:r>
          </a:p>
        </p:txBody>
      </p:sp>
    </p:spTree>
    <p:extLst>
      <p:ext uri="{BB962C8B-B14F-4D97-AF65-F5344CB8AC3E}">
        <p14:creationId xmlns:p14="http://schemas.microsoft.com/office/powerpoint/2010/main" val="1323728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0557C50-0B31-9348-AF2A-301002B74889}"/>
              </a:ext>
            </a:extLst>
          </p:cNvPr>
          <p:cNvGrpSpPr/>
          <p:nvPr userDrawn="1"/>
        </p:nvGrpSpPr>
        <p:grpSpPr>
          <a:xfrm>
            <a:off x="271312" y="1646199"/>
            <a:ext cx="2959567" cy="1863188"/>
            <a:chOff x="1985262" y="1786188"/>
            <a:chExt cx="3594613" cy="2670747"/>
          </a:xfrm>
        </p:grpSpPr>
        <p:sp>
          <p:nvSpPr>
            <p:cNvPr id="36" name="TextBox 35">
              <a:extLst>
                <a:ext uri="{FF2B5EF4-FFF2-40B4-BE49-F238E27FC236}">
                  <a16:creationId xmlns:a16="http://schemas.microsoft.com/office/drawing/2014/main" id="{B0759468-3783-DD45-AC2F-7E3842278B7D}"/>
                </a:ext>
              </a:extLst>
            </p:cNvPr>
            <p:cNvSpPr txBox="1"/>
            <p:nvPr/>
          </p:nvSpPr>
          <p:spPr>
            <a:xfrm>
              <a:off x="2401824" y="1786188"/>
              <a:ext cx="2677754" cy="1426561"/>
            </a:xfrm>
            <a:prstGeom prst="rect">
              <a:avLst/>
            </a:prstGeom>
            <a:noFill/>
          </p:spPr>
          <p:txBody>
            <a:bodyPr wrap="square" rtlCol="0">
              <a:spAutoFit/>
            </a:bodyPr>
            <a:lstStyle/>
            <a:p>
              <a:pPr algn="ctr"/>
              <a:r>
                <a:rPr lang="en-US" sz="5867" b="1" dirty="0">
                  <a:solidFill>
                    <a:srgbClr val="2DB8C5"/>
                  </a:solidFill>
                  <a:latin typeface="Arial" panose="020B0604020202020204" pitchFamily="34" charset="0"/>
                  <a:cs typeface="Arial" panose="020B0604020202020204" pitchFamily="34" charset="0"/>
                </a:rPr>
                <a:t>19%</a:t>
              </a:r>
            </a:p>
          </p:txBody>
        </p:sp>
        <p:cxnSp>
          <p:nvCxnSpPr>
            <p:cNvPr id="37" name="Straight Connector 36">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2DB8C5"/>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dirty="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dirty="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2" name="Group 51">
            <a:extLst>
              <a:ext uri="{FF2B5EF4-FFF2-40B4-BE49-F238E27FC236}">
                <a16:creationId xmlns:a16="http://schemas.microsoft.com/office/drawing/2014/main" id="{D0557C50-0B31-9348-AF2A-301002B74889}"/>
              </a:ext>
            </a:extLst>
          </p:cNvPr>
          <p:cNvGrpSpPr/>
          <p:nvPr userDrawn="1"/>
        </p:nvGrpSpPr>
        <p:grpSpPr>
          <a:xfrm>
            <a:off x="4399241" y="1614207"/>
            <a:ext cx="2875319" cy="1863188"/>
            <a:chOff x="1985262" y="1786188"/>
            <a:chExt cx="3594613" cy="2670747"/>
          </a:xfrm>
        </p:grpSpPr>
        <p:sp>
          <p:nvSpPr>
            <p:cNvPr id="53" name="TextBox 52">
              <a:extLst>
                <a:ext uri="{FF2B5EF4-FFF2-40B4-BE49-F238E27FC236}">
                  <a16:creationId xmlns:a16="http://schemas.microsoft.com/office/drawing/2014/main" id="{B0759468-3783-DD45-AC2F-7E3842278B7D}"/>
                </a:ext>
              </a:extLst>
            </p:cNvPr>
            <p:cNvSpPr txBox="1"/>
            <p:nvPr/>
          </p:nvSpPr>
          <p:spPr>
            <a:xfrm>
              <a:off x="2401825" y="1786188"/>
              <a:ext cx="2677755" cy="1426561"/>
            </a:xfrm>
            <a:prstGeom prst="rect">
              <a:avLst/>
            </a:prstGeom>
            <a:noFill/>
          </p:spPr>
          <p:txBody>
            <a:bodyPr wrap="square" rtlCol="0">
              <a:spAutoFit/>
            </a:bodyPr>
            <a:lstStyle/>
            <a:p>
              <a:pPr algn="ctr"/>
              <a:r>
                <a:rPr lang="en-US" sz="5867" b="1" dirty="0">
                  <a:solidFill>
                    <a:srgbClr val="8D3786"/>
                  </a:solidFill>
                  <a:latin typeface="Arial" panose="020B0604020202020204" pitchFamily="34" charset="0"/>
                  <a:cs typeface="Arial" panose="020B0604020202020204" pitchFamily="34" charset="0"/>
                </a:rPr>
                <a:t>19%</a:t>
              </a:r>
            </a:p>
          </p:txBody>
        </p:sp>
        <p:cxnSp>
          <p:nvCxnSpPr>
            <p:cNvPr id="54" name="Straight Connector 53">
              <a:extLst>
                <a:ext uri="{FF2B5EF4-FFF2-40B4-BE49-F238E27FC236}">
                  <a16:creationId xmlns:a16="http://schemas.microsoft.com/office/drawing/2014/main" id="{7499D1F6-6F64-E045-A629-F16A8AF17DEB}"/>
                </a:ext>
              </a:extLst>
            </p:cNvPr>
            <p:cNvCxnSpPr/>
            <p:nvPr/>
          </p:nvCxnSpPr>
          <p:spPr>
            <a:xfrm flipV="1">
              <a:off x="2114979" y="3256871"/>
              <a:ext cx="3407806" cy="10321"/>
            </a:xfrm>
            <a:prstGeom prst="line">
              <a:avLst/>
            </a:prstGeom>
            <a:ln w="28575">
              <a:solidFill>
                <a:srgbClr val="8D3786"/>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dirty="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dirty="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6" name="Group 55">
            <a:extLst>
              <a:ext uri="{FF2B5EF4-FFF2-40B4-BE49-F238E27FC236}">
                <a16:creationId xmlns:a16="http://schemas.microsoft.com/office/drawing/2014/main" id="{D0557C50-0B31-9348-AF2A-301002B74889}"/>
              </a:ext>
            </a:extLst>
          </p:cNvPr>
          <p:cNvGrpSpPr/>
          <p:nvPr userDrawn="1"/>
        </p:nvGrpSpPr>
        <p:grpSpPr>
          <a:xfrm>
            <a:off x="8527169" y="1614207"/>
            <a:ext cx="2912991" cy="1863188"/>
            <a:chOff x="1985262" y="1786188"/>
            <a:chExt cx="3594613" cy="2670747"/>
          </a:xfrm>
        </p:grpSpPr>
        <p:sp>
          <p:nvSpPr>
            <p:cNvPr id="57" name="TextBox 56">
              <a:extLst>
                <a:ext uri="{FF2B5EF4-FFF2-40B4-BE49-F238E27FC236}">
                  <a16:creationId xmlns:a16="http://schemas.microsoft.com/office/drawing/2014/main" id="{B0759468-3783-DD45-AC2F-7E3842278B7D}"/>
                </a:ext>
              </a:extLst>
            </p:cNvPr>
            <p:cNvSpPr txBox="1"/>
            <p:nvPr/>
          </p:nvSpPr>
          <p:spPr>
            <a:xfrm>
              <a:off x="2401825" y="1786188"/>
              <a:ext cx="2677754" cy="1426561"/>
            </a:xfrm>
            <a:prstGeom prst="rect">
              <a:avLst/>
            </a:prstGeom>
            <a:noFill/>
          </p:spPr>
          <p:txBody>
            <a:bodyPr wrap="square" rtlCol="0">
              <a:spAutoFit/>
            </a:bodyPr>
            <a:lstStyle/>
            <a:p>
              <a:pPr algn="ctr"/>
              <a:r>
                <a:rPr lang="en-US" sz="5867" b="1" dirty="0">
                  <a:solidFill>
                    <a:srgbClr val="10746A"/>
                  </a:solidFill>
                  <a:latin typeface="Arial" panose="020B0604020202020204" pitchFamily="34" charset="0"/>
                  <a:cs typeface="Arial" panose="020B0604020202020204" pitchFamily="34" charset="0"/>
                </a:rPr>
                <a:t>19%</a:t>
              </a:r>
            </a:p>
          </p:txBody>
        </p:sp>
        <p:cxnSp>
          <p:nvCxnSpPr>
            <p:cNvPr id="58" name="Straight Connector 57">
              <a:extLst>
                <a:ext uri="{FF2B5EF4-FFF2-40B4-BE49-F238E27FC236}">
                  <a16:creationId xmlns:a16="http://schemas.microsoft.com/office/drawing/2014/main" id="{7499D1F6-6F64-E045-A629-F16A8AF17DEB}"/>
                </a:ext>
              </a:extLst>
            </p:cNvPr>
            <p:cNvCxnSpPr/>
            <p:nvPr/>
          </p:nvCxnSpPr>
          <p:spPr>
            <a:xfrm flipV="1">
              <a:off x="2114979" y="3256871"/>
              <a:ext cx="3407804" cy="10321"/>
            </a:xfrm>
            <a:prstGeom prst="line">
              <a:avLst/>
            </a:prstGeom>
            <a:ln w="28575">
              <a:solidFill>
                <a:srgbClr val="10746A"/>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dirty="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dirty="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0" name="Group 59">
            <a:extLst>
              <a:ext uri="{FF2B5EF4-FFF2-40B4-BE49-F238E27FC236}">
                <a16:creationId xmlns:a16="http://schemas.microsoft.com/office/drawing/2014/main" id="{D0557C50-0B31-9348-AF2A-301002B74889}"/>
              </a:ext>
            </a:extLst>
          </p:cNvPr>
          <p:cNvGrpSpPr/>
          <p:nvPr userDrawn="1"/>
        </p:nvGrpSpPr>
        <p:grpSpPr>
          <a:xfrm>
            <a:off x="2401187" y="3714185"/>
            <a:ext cx="3024252" cy="1863188"/>
            <a:chOff x="1985262" y="1786188"/>
            <a:chExt cx="3594613" cy="2670747"/>
          </a:xfrm>
        </p:grpSpPr>
        <p:sp>
          <p:nvSpPr>
            <p:cNvPr id="61" name="TextBox 60">
              <a:extLst>
                <a:ext uri="{FF2B5EF4-FFF2-40B4-BE49-F238E27FC236}">
                  <a16:creationId xmlns:a16="http://schemas.microsoft.com/office/drawing/2014/main" id="{B0759468-3783-DD45-AC2F-7E3842278B7D}"/>
                </a:ext>
              </a:extLst>
            </p:cNvPr>
            <p:cNvSpPr txBox="1"/>
            <p:nvPr/>
          </p:nvSpPr>
          <p:spPr>
            <a:xfrm>
              <a:off x="2401826" y="1786188"/>
              <a:ext cx="2677754" cy="1426561"/>
            </a:xfrm>
            <a:prstGeom prst="rect">
              <a:avLst/>
            </a:prstGeom>
            <a:noFill/>
          </p:spPr>
          <p:txBody>
            <a:bodyPr wrap="square" rtlCol="0">
              <a:spAutoFit/>
            </a:bodyPr>
            <a:lstStyle/>
            <a:p>
              <a:pPr algn="ctr"/>
              <a:r>
                <a:rPr lang="en-US" sz="5867" b="1" dirty="0">
                  <a:solidFill>
                    <a:srgbClr val="F18500"/>
                  </a:solidFill>
                  <a:latin typeface="Arial" panose="020B0604020202020204" pitchFamily="34" charset="0"/>
                  <a:cs typeface="Arial" panose="020B0604020202020204" pitchFamily="34" charset="0"/>
                </a:rPr>
                <a:t>19%</a:t>
              </a:r>
            </a:p>
          </p:txBody>
        </p:sp>
        <p:cxnSp>
          <p:nvCxnSpPr>
            <p:cNvPr id="62" name="Straight Connector 61">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F185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dirty="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dirty="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4" name="Group 63">
            <a:extLst>
              <a:ext uri="{FF2B5EF4-FFF2-40B4-BE49-F238E27FC236}">
                <a16:creationId xmlns:a16="http://schemas.microsoft.com/office/drawing/2014/main" id="{D0557C50-0B31-9348-AF2A-301002B74889}"/>
              </a:ext>
            </a:extLst>
          </p:cNvPr>
          <p:cNvGrpSpPr/>
          <p:nvPr userDrawn="1"/>
        </p:nvGrpSpPr>
        <p:grpSpPr>
          <a:xfrm>
            <a:off x="6599512" y="3714185"/>
            <a:ext cx="3052488" cy="1863188"/>
            <a:chOff x="1985262" y="1786188"/>
            <a:chExt cx="3594613" cy="2670747"/>
          </a:xfrm>
        </p:grpSpPr>
        <p:sp>
          <p:nvSpPr>
            <p:cNvPr id="65" name="TextBox 64">
              <a:extLst>
                <a:ext uri="{FF2B5EF4-FFF2-40B4-BE49-F238E27FC236}">
                  <a16:creationId xmlns:a16="http://schemas.microsoft.com/office/drawing/2014/main" id="{B0759468-3783-DD45-AC2F-7E3842278B7D}"/>
                </a:ext>
              </a:extLst>
            </p:cNvPr>
            <p:cNvSpPr txBox="1"/>
            <p:nvPr/>
          </p:nvSpPr>
          <p:spPr>
            <a:xfrm>
              <a:off x="2401825" y="1786188"/>
              <a:ext cx="2677753" cy="1426561"/>
            </a:xfrm>
            <a:prstGeom prst="rect">
              <a:avLst/>
            </a:prstGeom>
            <a:noFill/>
          </p:spPr>
          <p:txBody>
            <a:bodyPr wrap="square" rtlCol="0">
              <a:spAutoFit/>
            </a:bodyPr>
            <a:lstStyle/>
            <a:p>
              <a:pPr algn="ctr"/>
              <a:r>
                <a:rPr lang="en-US" sz="5867" b="1" dirty="0">
                  <a:solidFill>
                    <a:srgbClr val="73B82B"/>
                  </a:solidFill>
                  <a:latin typeface="Arial" panose="020B0604020202020204" pitchFamily="34" charset="0"/>
                  <a:cs typeface="Arial" panose="020B0604020202020204" pitchFamily="34" charset="0"/>
                </a:rPr>
                <a:t>19%</a:t>
              </a:r>
            </a:p>
          </p:txBody>
        </p:sp>
        <p:cxnSp>
          <p:nvCxnSpPr>
            <p:cNvPr id="66" name="Straight Connector 65">
              <a:extLst>
                <a:ext uri="{FF2B5EF4-FFF2-40B4-BE49-F238E27FC236}">
                  <a16:creationId xmlns:a16="http://schemas.microsoft.com/office/drawing/2014/main" id="{7499D1F6-6F64-E045-A629-F16A8AF17DEB}"/>
                </a:ext>
              </a:extLst>
            </p:cNvPr>
            <p:cNvCxnSpPr/>
            <p:nvPr/>
          </p:nvCxnSpPr>
          <p:spPr>
            <a:xfrm flipV="1">
              <a:off x="2114979" y="3271937"/>
              <a:ext cx="3407805" cy="10321"/>
            </a:xfrm>
            <a:prstGeom prst="line">
              <a:avLst/>
            </a:prstGeom>
            <a:ln w="28575">
              <a:solidFill>
                <a:srgbClr val="73B82B"/>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dirty="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dirty="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sp>
        <p:nvSpPr>
          <p:cNvPr id="23" name="Content Placeholder 2"/>
          <p:cNvSpPr>
            <a:spLocks noGrp="1"/>
          </p:cNvSpPr>
          <p:nvPr>
            <p:ph sz="quarter" idx="10" hasCustomPrompt="1"/>
          </p:nvPr>
        </p:nvSpPr>
        <p:spPr>
          <a:xfrm>
            <a:off x="248795" y="281462"/>
            <a:ext cx="11562796" cy="1562100"/>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2561525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348A56A-D03E-7C4E-AE8E-F896E6A5A11B}"/>
              </a:ext>
            </a:extLst>
          </p:cNvPr>
          <p:cNvGraphicFramePr/>
          <p:nvPr userDrawn="1"/>
        </p:nvGraphicFramePr>
        <p:xfrm>
          <a:off x="3900866" y="1624965"/>
          <a:ext cx="6565077" cy="419890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5" name="Text Placeholder 2">
            <a:extLst>
              <a:ext uri="{FF2B5EF4-FFF2-40B4-BE49-F238E27FC236}">
                <a16:creationId xmlns:a16="http://schemas.microsoft.com/office/drawing/2014/main" id="{A91CD518-0B4F-4DDD-8245-74B5057E9664}"/>
              </a:ext>
            </a:extLst>
          </p:cNvPr>
          <p:cNvSpPr>
            <a:spLocks noGrp="1"/>
          </p:cNvSpPr>
          <p:nvPr>
            <p:ph type="body" sz="quarter" idx="13" hasCustomPrompt="1"/>
          </p:nvPr>
        </p:nvSpPr>
        <p:spPr>
          <a:xfrm>
            <a:off x="248797" y="1748367"/>
            <a:ext cx="3062169"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553969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ontent slide 3">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DE844C2-66A4-7347-BB76-EF1AA2EFEA89}"/>
              </a:ext>
            </a:extLst>
          </p:cNvPr>
          <p:cNvGraphicFramePr/>
          <p:nvPr userDrawn="1"/>
        </p:nvGraphicFramePr>
        <p:xfrm>
          <a:off x="4506931" y="1679387"/>
          <a:ext cx="6671352" cy="4394340"/>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6" name="Text Placeholder 2">
            <a:extLst>
              <a:ext uri="{FF2B5EF4-FFF2-40B4-BE49-F238E27FC236}">
                <a16:creationId xmlns:a16="http://schemas.microsoft.com/office/drawing/2014/main" id="{796BE319-1C15-41CC-A596-E46D2BF7CC74}"/>
              </a:ext>
            </a:extLst>
          </p:cNvPr>
          <p:cNvSpPr>
            <a:spLocks noGrp="1"/>
          </p:cNvSpPr>
          <p:nvPr>
            <p:ph type="body" sz="quarter" idx="13" hasCustomPrompt="1"/>
          </p:nvPr>
        </p:nvSpPr>
        <p:spPr>
          <a:xfrm>
            <a:off x="248797" y="1748367"/>
            <a:ext cx="3062169"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917245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8E69A5-8A32-3B48-8662-8A79DC2E0921}"/>
              </a:ext>
            </a:extLst>
          </p:cNvPr>
          <p:cNvGraphicFramePr/>
          <p:nvPr userDrawn="1"/>
        </p:nvGraphicFramePr>
        <p:xfrm>
          <a:off x="3448741" y="1612472"/>
          <a:ext cx="7739935" cy="4036651"/>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5" name="Text Placeholder 2">
            <a:extLst>
              <a:ext uri="{FF2B5EF4-FFF2-40B4-BE49-F238E27FC236}">
                <a16:creationId xmlns:a16="http://schemas.microsoft.com/office/drawing/2014/main" id="{020285F8-6946-46F6-9325-70AD32F1D6C8}"/>
              </a:ext>
            </a:extLst>
          </p:cNvPr>
          <p:cNvSpPr>
            <a:spLocks noGrp="1"/>
          </p:cNvSpPr>
          <p:nvPr>
            <p:ph type="body" sz="quarter" idx="13" hasCustomPrompt="1"/>
          </p:nvPr>
        </p:nvSpPr>
        <p:spPr>
          <a:xfrm>
            <a:off x="248797" y="1748367"/>
            <a:ext cx="3062169"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674074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ontent slide 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AFD6674-8208-4117-92B8-8BA50FAB180F}"/>
              </a:ext>
            </a:extLst>
          </p:cNvPr>
          <p:cNvGraphicFramePr>
            <a:graphicFrameLocks noGrp="1"/>
          </p:cNvGraphicFramePr>
          <p:nvPr userDrawn="1"/>
        </p:nvGraphicFramePr>
        <p:xfrm>
          <a:off x="383117" y="2252870"/>
          <a:ext cx="9516256" cy="1475125"/>
        </p:xfrm>
        <a:graphic>
          <a:graphicData uri="http://schemas.openxmlformats.org/drawingml/2006/table">
            <a:tbl>
              <a:tblPr firstRow="1" bandRow="1">
                <a:tableStyleId>{5C22544A-7EE6-4342-B048-85BDC9FD1C3A}</a:tableStyleId>
              </a:tblPr>
              <a:tblGrid>
                <a:gridCol w="1586043">
                  <a:extLst>
                    <a:ext uri="{9D8B030D-6E8A-4147-A177-3AD203B41FA5}">
                      <a16:colId xmlns:a16="http://schemas.microsoft.com/office/drawing/2014/main" val="3822116847"/>
                    </a:ext>
                  </a:extLst>
                </a:gridCol>
                <a:gridCol w="1586043">
                  <a:extLst>
                    <a:ext uri="{9D8B030D-6E8A-4147-A177-3AD203B41FA5}">
                      <a16:colId xmlns:a16="http://schemas.microsoft.com/office/drawing/2014/main" val="1796008628"/>
                    </a:ext>
                  </a:extLst>
                </a:gridCol>
                <a:gridCol w="1586043">
                  <a:extLst>
                    <a:ext uri="{9D8B030D-6E8A-4147-A177-3AD203B41FA5}">
                      <a16:colId xmlns:a16="http://schemas.microsoft.com/office/drawing/2014/main" val="3879958063"/>
                    </a:ext>
                  </a:extLst>
                </a:gridCol>
                <a:gridCol w="1586043">
                  <a:extLst>
                    <a:ext uri="{9D8B030D-6E8A-4147-A177-3AD203B41FA5}">
                      <a16:colId xmlns:a16="http://schemas.microsoft.com/office/drawing/2014/main" val="3650332254"/>
                    </a:ext>
                  </a:extLst>
                </a:gridCol>
                <a:gridCol w="1586043">
                  <a:extLst>
                    <a:ext uri="{9D8B030D-6E8A-4147-A177-3AD203B41FA5}">
                      <a16:colId xmlns:a16="http://schemas.microsoft.com/office/drawing/2014/main" val="3035283889"/>
                    </a:ext>
                  </a:extLst>
                </a:gridCol>
                <a:gridCol w="1586043">
                  <a:extLst>
                    <a:ext uri="{9D8B030D-6E8A-4147-A177-3AD203B41FA5}">
                      <a16:colId xmlns:a16="http://schemas.microsoft.com/office/drawing/2014/main" val="2593290401"/>
                    </a:ext>
                  </a:extLst>
                </a:gridCol>
              </a:tblGrid>
              <a:tr h="368781">
                <a:tc>
                  <a:txBody>
                    <a:bodyPr/>
                    <a:lstStyle/>
                    <a:p>
                      <a:pPr algn="ctr"/>
                      <a:r>
                        <a:rPr lang="en-US" sz="1100" b="0" i="0" dirty="0">
                          <a:latin typeface="+mj-lt"/>
                        </a:rPr>
                        <a:t>XXXXXXXXXXXXX</a:t>
                      </a: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j-lt"/>
                          <a:ea typeface="+mn-ea"/>
                          <a:cs typeface="+mn-cs"/>
                        </a:rPr>
                        <a:t>XXXXXXXXXXXX</a:t>
                      </a:r>
                      <a:endParaRPr lang="en-US" sz="1100" dirty="0">
                        <a:latin typeface="+mj-lt"/>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dirty="0">
                        <a:ln>
                          <a:noFill/>
                        </a:ln>
                        <a:solidFill>
                          <a:prstClr val="white"/>
                        </a:solidFill>
                        <a:effectLst/>
                        <a:uLnTx/>
                        <a:uFillTx/>
                        <a:latin typeface="+mj-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dirty="0">
                        <a:ln>
                          <a:noFill/>
                        </a:ln>
                        <a:solidFill>
                          <a:prstClr val="white"/>
                        </a:solidFill>
                        <a:effectLst/>
                        <a:uLnTx/>
                        <a:uFillTx/>
                        <a:latin typeface="+mj-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dirty="0">
                        <a:ln>
                          <a:noFill/>
                        </a:ln>
                        <a:solidFill>
                          <a:prstClr val="white"/>
                        </a:solidFill>
                        <a:effectLst/>
                        <a:uLnTx/>
                        <a:uFillTx/>
                        <a:latin typeface="+mj-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dirty="0">
                        <a:ln>
                          <a:noFill/>
                        </a:ln>
                        <a:solidFill>
                          <a:prstClr val="white"/>
                        </a:solidFill>
                        <a:effectLst/>
                        <a:uLnTx/>
                        <a:uFillTx/>
                        <a:latin typeface="+mj-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extLst>
                  <a:ext uri="{0D108BD9-81ED-4DB2-BD59-A6C34878D82A}">
                    <a16:rowId xmlns:a16="http://schemas.microsoft.com/office/drawing/2014/main" val="1577180098"/>
                  </a:ext>
                </a:extLst>
              </a:tr>
              <a:tr h="368781">
                <a:tc>
                  <a:txBody>
                    <a:bodyPr/>
                    <a:lstStyle/>
                    <a:p>
                      <a:pPr algn="ct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988255196"/>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3377887121"/>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algn="ct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2157991891"/>
                  </a:ext>
                </a:extLst>
              </a:tr>
            </a:tbl>
          </a:graphicData>
        </a:graphic>
      </p:graphicFrame>
      <p:graphicFrame>
        <p:nvGraphicFramePr>
          <p:cNvPr id="6" name="Table 5">
            <a:extLst>
              <a:ext uri="{FF2B5EF4-FFF2-40B4-BE49-F238E27FC236}">
                <a16:creationId xmlns:a16="http://schemas.microsoft.com/office/drawing/2014/main" id="{485AC98B-3184-4158-8DB1-FD0896BAEA5C}"/>
              </a:ext>
            </a:extLst>
          </p:cNvPr>
          <p:cNvGraphicFramePr>
            <a:graphicFrameLocks noGrp="1"/>
          </p:cNvGraphicFramePr>
          <p:nvPr userDrawn="1"/>
        </p:nvGraphicFramePr>
        <p:xfrm>
          <a:off x="383117" y="4205070"/>
          <a:ext cx="9516256" cy="1475125"/>
        </p:xfrm>
        <a:graphic>
          <a:graphicData uri="http://schemas.openxmlformats.org/drawingml/2006/table">
            <a:tbl>
              <a:tblPr firstRow="1" bandRow="1">
                <a:tableStyleId>{5C22544A-7EE6-4342-B048-85BDC9FD1C3A}</a:tableStyleId>
              </a:tblPr>
              <a:tblGrid>
                <a:gridCol w="1586043">
                  <a:extLst>
                    <a:ext uri="{9D8B030D-6E8A-4147-A177-3AD203B41FA5}">
                      <a16:colId xmlns:a16="http://schemas.microsoft.com/office/drawing/2014/main" val="3822116847"/>
                    </a:ext>
                  </a:extLst>
                </a:gridCol>
                <a:gridCol w="1586043">
                  <a:extLst>
                    <a:ext uri="{9D8B030D-6E8A-4147-A177-3AD203B41FA5}">
                      <a16:colId xmlns:a16="http://schemas.microsoft.com/office/drawing/2014/main" val="1796008628"/>
                    </a:ext>
                  </a:extLst>
                </a:gridCol>
                <a:gridCol w="1586043">
                  <a:extLst>
                    <a:ext uri="{9D8B030D-6E8A-4147-A177-3AD203B41FA5}">
                      <a16:colId xmlns:a16="http://schemas.microsoft.com/office/drawing/2014/main" val="3879958063"/>
                    </a:ext>
                  </a:extLst>
                </a:gridCol>
                <a:gridCol w="1586043">
                  <a:extLst>
                    <a:ext uri="{9D8B030D-6E8A-4147-A177-3AD203B41FA5}">
                      <a16:colId xmlns:a16="http://schemas.microsoft.com/office/drawing/2014/main" val="3650332254"/>
                    </a:ext>
                  </a:extLst>
                </a:gridCol>
                <a:gridCol w="1586043">
                  <a:extLst>
                    <a:ext uri="{9D8B030D-6E8A-4147-A177-3AD203B41FA5}">
                      <a16:colId xmlns:a16="http://schemas.microsoft.com/office/drawing/2014/main" val="3035283889"/>
                    </a:ext>
                  </a:extLst>
                </a:gridCol>
                <a:gridCol w="1586043">
                  <a:extLst>
                    <a:ext uri="{9D8B030D-6E8A-4147-A177-3AD203B41FA5}">
                      <a16:colId xmlns:a16="http://schemas.microsoft.com/office/drawing/2014/main" val="2593290401"/>
                    </a:ext>
                  </a:extLst>
                </a:gridCol>
              </a:tblGrid>
              <a:tr h="368781">
                <a:tc>
                  <a:txBody>
                    <a:bodyPr/>
                    <a:lstStyle/>
                    <a:p>
                      <a:pPr algn="ctr"/>
                      <a:r>
                        <a:rPr lang="en-US" sz="1100" b="0" i="0" dirty="0">
                          <a:latin typeface="+mj-lt"/>
                        </a:rPr>
                        <a:t>XXXXXXXXXXXXX</a:t>
                      </a:r>
                    </a:p>
                  </a:txBody>
                  <a:tcPr marL="43609" marR="43609" marT="65415" marB="65415" anchor="ctr">
                    <a:lnL w="12700" cap="flat" cmpd="sng" algn="ctr">
                      <a:solidFill>
                        <a:srgbClr val="2DB8C5"/>
                      </a:solidFill>
                      <a:prstDash val="solid"/>
                      <a:round/>
                      <a:headEnd type="none" w="med" len="med"/>
                      <a:tailEnd type="none" w="med" len="med"/>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j-lt"/>
                          <a:ea typeface="+mn-ea"/>
                          <a:cs typeface="+mn-cs"/>
                        </a:rPr>
                        <a:t>XXXXXXXXXXXX</a:t>
                      </a:r>
                      <a:endParaRPr lang="en-US" sz="1100" dirty="0">
                        <a:latin typeface="+mj-lt"/>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dirty="0">
                        <a:ln>
                          <a:noFill/>
                        </a:ln>
                        <a:solidFill>
                          <a:prstClr val="white"/>
                        </a:solidFill>
                        <a:effectLst/>
                        <a:uLnTx/>
                        <a:uFillTx/>
                        <a:latin typeface="+mj-lt"/>
                        <a:ea typeface="+mn-ea"/>
                        <a:cs typeface="+mn-cs"/>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dirty="0">
                        <a:ln>
                          <a:noFill/>
                        </a:ln>
                        <a:solidFill>
                          <a:prstClr val="white"/>
                        </a:solidFill>
                        <a:effectLst/>
                        <a:uLnTx/>
                        <a:uFillTx/>
                        <a:latin typeface="+mj-lt"/>
                        <a:ea typeface="+mn-ea"/>
                        <a:cs typeface="+mn-cs"/>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dirty="0">
                        <a:ln>
                          <a:noFill/>
                        </a:ln>
                        <a:solidFill>
                          <a:prstClr val="white"/>
                        </a:solidFill>
                        <a:effectLst/>
                        <a:uLnTx/>
                        <a:uFillTx/>
                        <a:latin typeface="+mj-lt"/>
                        <a:ea typeface="+mn-ea"/>
                        <a:cs typeface="+mn-cs"/>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dirty="0">
                        <a:ln>
                          <a:noFill/>
                        </a:ln>
                        <a:solidFill>
                          <a:prstClr val="white"/>
                        </a:solidFill>
                        <a:effectLst/>
                        <a:uLnTx/>
                        <a:uFillTx/>
                        <a:latin typeface="+mj-lt"/>
                        <a:ea typeface="+mn-ea"/>
                        <a:cs typeface="+mn-cs"/>
                      </a:endParaRPr>
                    </a:p>
                  </a:txBody>
                  <a:tcPr marL="43609" marR="43609" marT="65415" marB="65415" anchor="ctr">
                    <a:lnL w="12700" cmpd="sng">
                      <a:noFill/>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extLst>
                  <a:ext uri="{0D108BD9-81ED-4DB2-BD59-A6C34878D82A}">
                    <a16:rowId xmlns:a16="http://schemas.microsoft.com/office/drawing/2014/main" val="1577180098"/>
                  </a:ext>
                </a:extLst>
              </a:tr>
              <a:tr h="368781">
                <a:tc>
                  <a:txBody>
                    <a:bodyPr/>
                    <a:lstStyle/>
                    <a:p>
                      <a:pPr algn="ct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8255196"/>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7887121"/>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err="1">
                          <a:solidFill>
                            <a:schemeClr val="tx1"/>
                          </a:solidFill>
                          <a:latin typeface="+mj-lt"/>
                        </a:rPr>
                        <a:t>xxxxxxxxxx</a:t>
                      </a:r>
                      <a:endParaRPr lang="en-US" sz="1100" b="0" i="0" dirty="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991891"/>
                  </a:ext>
                </a:extLst>
              </a:tr>
            </a:tbl>
          </a:graphicData>
        </a:graphic>
      </p:graphicFrame>
      <p:sp>
        <p:nvSpPr>
          <p:cNvPr id="10"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3ABA65EC-BE67-47F1-855B-E0BFD2EA8CE3}"/>
              </a:ext>
            </a:extLst>
          </p:cNvPr>
          <p:cNvSpPr>
            <a:spLocks noGrp="1"/>
          </p:cNvSpPr>
          <p:nvPr>
            <p:ph type="body" sz="quarter" idx="13" hasCustomPrompt="1"/>
          </p:nvPr>
        </p:nvSpPr>
        <p:spPr>
          <a:xfrm>
            <a:off x="248795" y="1748367"/>
            <a:ext cx="11562796"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p:txBody>
      </p:sp>
    </p:spTree>
    <p:extLst>
      <p:ext uri="{BB962C8B-B14F-4D97-AF65-F5344CB8AC3E}">
        <p14:creationId xmlns:p14="http://schemas.microsoft.com/office/powerpoint/2010/main" val="3026800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D00E-D185-3A7E-869F-07C624C307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06C401-6197-E1A4-2A40-1F07945CEB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E34D1B-97BE-7345-16CA-AEC235448A7D}"/>
              </a:ext>
            </a:extLst>
          </p:cNvPr>
          <p:cNvSpPr>
            <a:spLocks noGrp="1"/>
          </p:cNvSpPr>
          <p:nvPr>
            <p:ph type="dt" sz="half" idx="10"/>
          </p:nvPr>
        </p:nvSpPr>
        <p:spPr/>
        <p:txBody>
          <a:bodyPr/>
          <a:lstStyle/>
          <a:p>
            <a:fld id="{C7872641-7A41-4E2C-A8C0-C2BE8552F6C5}" type="datetimeFigureOut">
              <a:rPr lang="en-GB" smtClean="0"/>
              <a:t>21/04/2023</a:t>
            </a:fld>
            <a:endParaRPr lang="en-GB" dirty="0"/>
          </a:p>
        </p:txBody>
      </p:sp>
      <p:sp>
        <p:nvSpPr>
          <p:cNvPr id="5" name="Footer Placeholder 4">
            <a:extLst>
              <a:ext uri="{FF2B5EF4-FFF2-40B4-BE49-F238E27FC236}">
                <a16:creationId xmlns:a16="http://schemas.microsoft.com/office/drawing/2014/main" id="{01B7D14C-51EE-0D53-C641-89B9950FE6A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8D4E5BE-B96B-086C-759B-664FBA1CA042}"/>
              </a:ext>
            </a:extLst>
          </p:cNvPr>
          <p:cNvSpPr>
            <a:spLocks noGrp="1"/>
          </p:cNvSpPr>
          <p:nvPr>
            <p:ph type="sldNum" sz="quarter" idx="12"/>
          </p:nvPr>
        </p:nvSpPr>
        <p:spPr/>
        <p:txBody>
          <a:bodyPr/>
          <a:lstStyle/>
          <a:p>
            <a:fld id="{A9A1E3F9-ABE9-48D9-9EB5-37DE7D90706B}" type="slidenum">
              <a:rPr lang="en-GB" smtClean="0"/>
              <a:t>‹#›</a:t>
            </a:fld>
            <a:endParaRPr lang="en-GB" dirty="0"/>
          </a:p>
        </p:txBody>
      </p:sp>
    </p:spTree>
    <p:extLst>
      <p:ext uri="{BB962C8B-B14F-4D97-AF65-F5344CB8AC3E}">
        <p14:creationId xmlns:p14="http://schemas.microsoft.com/office/powerpoint/2010/main" val="3504595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40E26-FB17-E534-2901-F000177DB9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A5058E-421B-3225-5462-09266AC51C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6BD90F-7624-EF45-E9D3-D1786D47FBA7}"/>
              </a:ext>
            </a:extLst>
          </p:cNvPr>
          <p:cNvSpPr>
            <a:spLocks noGrp="1"/>
          </p:cNvSpPr>
          <p:nvPr>
            <p:ph type="dt" sz="half" idx="10"/>
          </p:nvPr>
        </p:nvSpPr>
        <p:spPr/>
        <p:txBody>
          <a:bodyPr/>
          <a:lstStyle/>
          <a:p>
            <a:fld id="{C7872641-7A41-4E2C-A8C0-C2BE8552F6C5}" type="datetimeFigureOut">
              <a:rPr lang="en-GB" smtClean="0"/>
              <a:t>21/04/2023</a:t>
            </a:fld>
            <a:endParaRPr lang="en-GB" dirty="0"/>
          </a:p>
        </p:txBody>
      </p:sp>
      <p:sp>
        <p:nvSpPr>
          <p:cNvPr id="5" name="Footer Placeholder 4">
            <a:extLst>
              <a:ext uri="{FF2B5EF4-FFF2-40B4-BE49-F238E27FC236}">
                <a16:creationId xmlns:a16="http://schemas.microsoft.com/office/drawing/2014/main" id="{70F3ABC6-5E03-5031-A14D-07658BC9781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D16BA9E-5AEC-FE2B-9506-4E07313C895F}"/>
              </a:ext>
            </a:extLst>
          </p:cNvPr>
          <p:cNvSpPr>
            <a:spLocks noGrp="1"/>
          </p:cNvSpPr>
          <p:nvPr>
            <p:ph type="sldNum" sz="quarter" idx="12"/>
          </p:nvPr>
        </p:nvSpPr>
        <p:spPr/>
        <p:txBody>
          <a:bodyPr/>
          <a:lstStyle/>
          <a:p>
            <a:fld id="{A9A1E3F9-ABE9-48D9-9EB5-37DE7D90706B}" type="slidenum">
              <a:rPr lang="en-GB" smtClean="0"/>
              <a:t>‹#›</a:t>
            </a:fld>
            <a:endParaRPr lang="en-GB" dirty="0"/>
          </a:p>
        </p:txBody>
      </p:sp>
    </p:spTree>
    <p:extLst>
      <p:ext uri="{BB962C8B-B14F-4D97-AF65-F5344CB8AC3E}">
        <p14:creationId xmlns:p14="http://schemas.microsoft.com/office/powerpoint/2010/main" val="2899487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113B01F-582F-4F0B-A52A-6A80741E0F60}" type="datetimeFigureOut">
              <a:rPr lang="en-GB" smtClean="0"/>
              <a:t>21/04/2023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F5396C-D607-4513-B930-12EA99C8822A}" type="slidenum">
              <a:rPr lang="en-GB" smtClean="0"/>
              <a:t>‹#›</a:t>
            </a:fld>
            <a:endParaRPr lang="en-GB"/>
          </a:p>
        </p:txBody>
      </p:sp>
    </p:spTree>
    <p:extLst>
      <p:ext uri="{BB962C8B-B14F-4D97-AF65-F5344CB8AC3E}">
        <p14:creationId xmlns:p14="http://schemas.microsoft.com/office/powerpoint/2010/main" val="2159797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3774C-DD31-AFDB-24F2-308E35FB01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37BAF9-F4FB-D97D-3A10-092E794547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14BDF4-3EFA-ED6B-359C-02441D90C851}"/>
              </a:ext>
            </a:extLst>
          </p:cNvPr>
          <p:cNvSpPr>
            <a:spLocks noGrp="1"/>
          </p:cNvSpPr>
          <p:nvPr>
            <p:ph type="dt" sz="half" idx="10"/>
          </p:nvPr>
        </p:nvSpPr>
        <p:spPr/>
        <p:txBody>
          <a:bodyPr/>
          <a:lstStyle/>
          <a:p>
            <a:fld id="{C7872641-7A41-4E2C-A8C0-C2BE8552F6C5}" type="datetimeFigureOut">
              <a:rPr lang="en-GB" smtClean="0"/>
              <a:t>21/04/2023</a:t>
            </a:fld>
            <a:endParaRPr lang="en-GB" dirty="0"/>
          </a:p>
        </p:txBody>
      </p:sp>
      <p:sp>
        <p:nvSpPr>
          <p:cNvPr id="5" name="Footer Placeholder 4">
            <a:extLst>
              <a:ext uri="{FF2B5EF4-FFF2-40B4-BE49-F238E27FC236}">
                <a16:creationId xmlns:a16="http://schemas.microsoft.com/office/drawing/2014/main" id="{FCA90E7D-0E71-37D0-2C09-96CCA22F15B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DFF79DC-5C36-2FAE-DF1A-3ACE8B718D28}"/>
              </a:ext>
            </a:extLst>
          </p:cNvPr>
          <p:cNvSpPr>
            <a:spLocks noGrp="1"/>
          </p:cNvSpPr>
          <p:nvPr>
            <p:ph type="sldNum" sz="quarter" idx="12"/>
          </p:nvPr>
        </p:nvSpPr>
        <p:spPr/>
        <p:txBody>
          <a:bodyPr/>
          <a:lstStyle/>
          <a:p>
            <a:fld id="{A9A1E3F9-ABE9-48D9-9EB5-37DE7D90706B}" type="slidenum">
              <a:rPr lang="en-GB" smtClean="0"/>
              <a:t>‹#›</a:t>
            </a:fld>
            <a:endParaRPr lang="en-GB" dirty="0"/>
          </a:p>
        </p:txBody>
      </p:sp>
    </p:spTree>
    <p:extLst>
      <p:ext uri="{BB962C8B-B14F-4D97-AF65-F5344CB8AC3E}">
        <p14:creationId xmlns:p14="http://schemas.microsoft.com/office/powerpoint/2010/main" val="8728360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1D13-36E4-5E6D-989D-55BA11F02E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9A3AEE-2530-1C81-8C0E-E4A607358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6244F0E-68B3-A681-EF48-F6D4AC7110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0A2DA21-F7A8-D7F3-38D1-161420C9AB19}"/>
              </a:ext>
            </a:extLst>
          </p:cNvPr>
          <p:cNvSpPr>
            <a:spLocks noGrp="1"/>
          </p:cNvSpPr>
          <p:nvPr>
            <p:ph type="dt" sz="half" idx="10"/>
          </p:nvPr>
        </p:nvSpPr>
        <p:spPr/>
        <p:txBody>
          <a:bodyPr/>
          <a:lstStyle/>
          <a:p>
            <a:fld id="{C7872641-7A41-4E2C-A8C0-C2BE8552F6C5}" type="datetimeFigureOut">
              <a:rPr lang="en-GB" smtClean="0"/>
              <a:t>21/04/2023</a:t>
            </a:fld>
            <a:endParaRPr lang="en-GB" dirty="0"/>
          </a:p>
        </p:txBody>
      </p:sp>
      <p:sp>
        <p:nvSpPr>
          <p:cNvPr id="6" name="Footer Placeholder 5">
            <a:extLst>
              <a:ext uri="{FF2B5EF4-FFF2-40B4-BE49-F238E27FC236}">
                <a16:creationId xmlns:a16="http://schemas.microsoft.com/office/drawing/2014/main" id="{6CEFE1A6-A0D6-F67F-0987-C4222F23F3D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6BE9718-BD86-D048-BE13-2448F19C38EC}"/>
              </a:ext>
            </a:extLst>
          </p:cNvPr>
          <p:cNvSpPr>
            <a:spLocks noGrp="1"/>
          </p:cNvSpPr>
          <p:nvPr>
            <p:ph type="sldNum" sz="quarter" idx="12"/>
          </p:nvPr>
        </p:nvSpPr>
        <p:spPr/>
        <p:txBody>
          <a:bodyPr/>
          <a:lstStyle/>
          <a:p>
            <a:fld id="{A9A1E3F9-ABE9-48D9-9EB5-37DE7D90706B}" type="slidenum">
              <a:rPr lang="en-GB" smtClean="0"/>
              <a:t>‹#›</a:t>
            </a:fld>
            <a:endParaRPr lang="en-GB" dirty="0"/>
          </a:p>
        </p:txBody>
      </p:sp>
    </p:spTree>
    <p:extLst>
      <p:ext uri="{BB962C8B-B14F-4D97-AF65-F5344CB8AC3E}">
        <p14:creationId xmlns:p14="http://schemas.microsoft.com/office/powerpoint/2010/main" val="18917393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53E-454C-C408-A83D-5139E401BF8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F10054C-C918-72BA-414C-3F01A3536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FFA185-DDEF-BFFE-1B53-D4E05FF85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CD1ED5-5811-B199-2ECD-7033997A71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629D57-533F-77E3-58E1-3FA76767A5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6CB913-C062-5AA2-4771-C452CE8394D0}"/>
              </a:ext>
            </a:extLst>
          </p:cNvPr>
          <p:cNvSpPr>
            <a:spLocks noGrp="1"/>
          </p:cNvSpPr>
          <p:nvPr>
            <p:ph type="dt" sz="half" idx="10"/>
          </p:nvPr>
        </p:nvSpPr>
        <p:spPr/>
        <p:txBody>
          <a:bodyPr/>
          <a:lstStyle/>
          <a:p>
            <a:fld id="{C7872641-7A41-4E2C-A8C0-C2BE8552F6C5}" type="datetimeFigureOut">
              <a:rPr lang="en-GB" smtClean="0"/>
              <a:t>21/04/2023</a:t>
            </a:fld>
            <a:endParaRPr lang="en-GB" dirty="0"/>
          </a:p>
        </p:txBody>
      </p:sp>
      <p:sp>
        <p:nvSpPr>
          <p:cNvPr id="8" name="Footer Placeholder 7">
            <a:extLst>
              <a:ext uri="{FF2B5EF4-FFF2-40B4-BE49-F238E27FC236}">
                <a16:creationId xmlns:a16="http://schemas.microsoft.com/office/drawing/2014/main" id="{8AFA8D67-5444-D9BA-E4CD-82E4EDA6A9E0}"/>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0D0C44DC-B62F-9B6D-82C9-EB9B268765B9}"/>
              </a:ext>
            </a:extLst>
          </p:cNvPr>
          <p:cNvSpPr>
            <a:spLocks noGrp="1"/>
          </p:cNvSpPr>
          <p:nvPr>
            <p:ph type="sldNum" sz="quarter" idx="12"/>
          </p:nvPr>
        </p:nvSpPr>
        <p:spPr/>
        <p:txBody>
          <a:bodyPr/>
          <a:lstStyle/>
          <a:p>
            <a:fld id="{A9A1E3F9-ABE9-48D9-9EB5-37DE7D90706B}" type="slidenum">
              <a:rPr lang="en-GB" smtClean="0"/>
              <a:t>‹#›</a:t>
            </a:fld>
            <a:endParaRPr lang="en-GB" dirty="0"/>
          </a:p>
        </p:txBody>
      </p:sp>
    </p:spTree>
    <p:extLst>
      <p:ext uri="{BB962C8B-B14F-4D97-AF65-F5344CB8AC3E}">
        <p14:creationId xmlns:p14="http://schemas.microsoft.com/office/powerpoint/2010/main" val="2558569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A29A3-5208-7182-D4A0-2C3487A759A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A74131F-4B56-521B-E875-0DFEFE40F381}"/>
              </a:ext>
            </a:extLst>
          </p:cNvPr>
          <p:cNvSpPr>
            <a:spLocks noGrp="1"/>
          </p:cNvSpPr>
          <p:nvPr>
            <p:ph type="dt" sz="half" idx="10"/>
          </p:nvPr>
        </p:nvSpPr>
        <p:spPr/>
        <p:txBody>
          <a:bodyPr/>
          <a:lstStyle/>
          <a:p>
            <a:fld id="{C7872641-7A41-4E2C-A8C0-C2BE8552F6C5}" type="datetimeFigureOut">
              <a:rPr lang="en-GB" smtClean="0"/>
              <a:t>21/04/2023</a:t>
            </a:fld>
            <a:endParaRPr lang="en-GB" dirty="0"/>
          </a:p>
        </p:txBody>
      </p:sp>
      <p:sp>
        <p:nvSpPr>
          <p:cNvPr id="4" name="Footer Placeholder 3">
            <a:extLst>
              <a:ext uri="{FF2B5EF4-FFF2-40B4-BE49-F238E27FC236}">
                <a16:creationId xmlns:a16="http://schemas.microsoft.com/office/drawing/2014/main" id="{CC896BE5-0A5C-CFCB-2A51-E2EADBF6B26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F04E253-AA54-7B39-5B9C-26C60B1225BF}"/>
              </a:ext>
            </a:extLst>
          </p:cNvPr>
          <p:cNvSpPr>
            <a:spLocks noGrp="1"/>
          </p:cNvSpPr>
          <p:nvPr>
            <p:ph type="sldNum" sz="quarter" idx="12"/>
          </p:nvPr>
        </p:nvSpPr>
        <p:spPr/>
        <p:txBody>
          <a:bodyPr/>
          <a:lstStyle/>
          <a:p>
            <a:fld id="{A9A1E3F9-ABE9-48D9-9EB5-37DE7D90706B}" type="slidenum">
              <a:rPr lang="en-GB" smtClean="0"/>
              <a:t>‹#›</a:t>
            </a:fld>
            <a:endParaRPr lang="en-GB" dirty="0"/>
          </a:p>
        </p:txBody>
      </p:sp>
    </p:spTree>
    <p:extLst>
      <p:ext uri="{BB962C8B-B14F-4D97-AF65-F5344CB8AC3E}">
        <p14:creationId xmlns:p14="http://schemas.microsoft.com/office/powerpoint/2010/main" val="2839648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088D1C-673F-4F67-C064-CD4571C76642}"/>
              </a:ext>
            </a:extLst>
          </p:cNvPr>
          <p:cNvSpPr>
            <a:spLocks noGrp="1"/>
          </p:cNvSpPr>
          <p:nvPr>
            <p:ph type="dt" sz="half" idx="10"/>
          </p:nvPr>
        </p:nvSpPr>
        <p:spPr/>
        <p:txBody>
          <a:bodyPr/>
          <a:lstStyle/>
          <a:p>
            <a:fld id="{C7872641-7A41-4E2C-A8C0-C2BE8552F6C5}" type="datetimeFigureOut">
              <a:rPr lang="en-GB" smtClean="0"/>
              <a:t>21/04/2023</a:t>
            </a:fld>
            <a:endParaRPr lang="en-GB" dirty="0"/>
          </a:p>
        </p:txBody>
      </p:sp>
      <p:sp>
        <p:nvSpPr>
          <p:cNvPr id="3" name="Footer Placeholder 2">
            <a:extLst>
              <a:ext uri="{FF2B5EF4-FFF2-40B4-BE49-F238E27FC236}">
                <a16:creationId xmlns:a16="http://schemas.microsoft.com/office/drawing/2014/main" id="{E4305D96-4991-3E70-5491-849555AC9CB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A13894C-CF05-7C24-BDA0-11866DCF3134}"/>
              </a:ext>
            </a:extLst>
          </p:cNvPr>
          <p:cNvSpPr>
            <a:spLocks noGrp="1"/>
          </p:cNvSpPr>
          <p:nvPr>
            <p:ph type="sldNum" sz="quarter" idx="12"/>
          </p:nvPr>
        </p:nvSpPr>
        <p:spPr/>
        <p:txBody>
          <a:bodyPr/>
          <a:lstStyle/>
          <a:p>
            <a:fld id="{A9A1E3F9-ABE9-48D9-9EB5-37DE7D90706B}" type="slidenum">
              <a:rPr lang="en-GB" smtClean="0"/>
              <a:t>‹#›</a:t>
            </a:fld>
            <a:endParaRPr lang="en-GB" dirty="0"/>
          </a:p>
        </p:txBody>
      </p:sp>
    </p:spTree>
    <p:extLst>
      <p:ext uri="{BB962C8B-B14F-4D97-AF65-F5344CB8AC3E}">
        <p14:creationId xmlns:p14="http://schemas.microsoft.com/office/powerpoint/2010/main" val="3078918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77440-B4A0-2540-175F-DFB2BDC4C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4E5DBB-DFAA-7E34-C8C1-6EAF300016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41FC6F-6F8F-922C-D181-12B6B77A8B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2F4912-5D60-AE91-5110-7E95CBA28D5C}"/>
              </a:ext>
            </a:extLst>
          </p:cNvPr>
          <p:cNvSpPr>
            <a:spLocks noGrp="1"/>
          </p:cNvSpPr>
          <p:nvPr>
            <p:ph type="dt" sz="half" idx="10"/>
          </p:nvPr>
        </p:nvSpPr>
        <p:spPr/>
        <p:txBody>
          <a:bodyPr/>
          <a:lstStyle/>
          <a:p>
            <a:fld id="{C7872641-7A41-4E2C-A8C0-C2BE8552F6C5}" type="datetimeFigureOut">
              <a:rPr lang="en-GB" smtClean="0"/>
              <a:t>21/04/2023</a:t>
            </a:fld>
            <a:endParaRPr lang="en-GB" dirty="0"/>
          </a:p>
        </p:txBody>
      </p:sp>
      <p:sp>
        <p:nvSpPr>
          <p:cNvPr id="6" name="Footer Placeholder 5">
            <a:extLst>
              <a:ext uri="{FF2B5EF4-FFF2-40B4-BE49-F238E27FC236}">
                <a16:creationId xmlns:a16="http://schemas.microsoft.com/office/drawing/2014/main" id="{EB44C7C8-628C-4D57-DBEA-D9A3A206121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81AD933-3A31-43B2-068E-D49CE12078E3}"/>
              </a:ext>
            </a:extLst>
          </p:cNvPr>
          <p:cNvSpPr>
            <a:spLocks noGrp="1"/>
          </p:cNvSpPr>
          <p:nvPr>
            <p:ph type="sldNum" sz="quarter" idx="12"/>
          </p:nvPr>
        </p:nvSpPr>
        <p:spPr/>
        <p:txBody>
          <a:bodyPr/>
          <a:lstStyle/>
          <a:p>
            <a:fld id="{A9A1E3F9-ABE9-48D9-9EB5-37DE7D90706B}" type="slidenum">
              <a:rPr lang="en-GB" smtClean="0"/>
              <a:t>‹#›</a:t>
            </a:fld>
            <a:endParaRPr lang="en-GB" dirty="0"/>
          </a:p>
        </p:txBody>
      </p:sp>
    </p:spTree>
    <p:extLst>
      <p:ext uri="{BB962C8B-B14F-4D97-AF65-F5344CB8AC3E}">
        <p14:creationId xmlns:p14="http://schemas.microsoft.com/office/powerpoint/2010/main" val="33370494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FC05-7512-2394-BB94-F1EC955C1B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E102438-0A62-F969-26EC-20F7FD09AD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0D7D9D87-12C5-A2AA-5DE6-1A1838F733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897C0-5C39-7142-928A-8CE818DFACB1}"/>
              </a:ext>
            </a:extLst>
          </p:cNvPr>
          <p:cNvSpPr>
            <a:spLocks noGrp="1"/>
          </p:cNvSpPr>
          <p:nvPr>
            <p:ph type="dt" sz="half" idx="10"/>
          </p:nvPr>
        </p:nvSpPr>
        <p:spPr/>
        <p:txBody>
          <a:bodyPr/>
          <a:lstStyle/>
          <a:p>
            <a:fld id="{C7872641-7A41-4E2C-A8C0-C2BE8552F6C5}" type="datetimeFigureOut">
              <a:rPr lang="en-GB" smtClean="0"/>
              <a:t>21/04/2023</a:t>
            </a:fld>
            <a:endParaRPr lang="en-GB" dirty="0"/>
          </a:p>
        </p:txBody>
      </p:sp>
      <p:sp>
        <p:nvSpPr>
          <p:cNvPr id="6" name="Footer Placeholder 5">
            <a:extLst>
              <a:ext uri="{FF2B5EF4-FFF2-40B4-BE49-F238E27FC236}">
                <a16:creationId xmlns:a16="http://schemas.microsoft.com/office/drawing/2014/main" id="{444E4258-81B1-4DFD-E5D4-329E996A430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A2162BF-43C1-C32E-0554-D24C509155E0}"/>
              </a:ext>
            </a:extLst>
          </p:cNvPr>
          <p:cNvSpPr>
            <a:spLocks noGrp="1"/>
          </p:cNvSpPr>
          <p:nvPr>
            <p:ph type="sldNum" sz="quarter" idx="12"/>
          </p:nvPr>
        </p:nvSpPr>
        <p:spPr/>
        <p:txBody>
          <a:bodyPr/>
          <a:lstStyle/>
          <a:p>
            <a:fld id="{A9A1E3F9-ABE9-48D9-9EB5-37DE7D90706B}" type="slidenum">
              <a:rPr lang="en-GB" smtClean="0"/>
              <a:t>‹#›</a:t>
            </a:fld>
            <a:endParaRPr lang="en-GB" dirty="0"/>
          </a:p>
        </p:txBody>
      </p:sp>
    </p:spTree>
    <p:extLst>
      <p:ext uri="{BB962C8B-B14F-4D97-AF65-F5344CB8AC3E}">
        <p14:creationId xmlns:p14="http://schemas.microsoft.com/office/powerpoint/2010/main" val="2195936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46510-1B0A-6AB6-C64C-7543C4A133C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CAB6C2-E554-4F69-D65F-8B464577D9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B63693-C3F9-6BCD-3AED-57E9272E9695}"/>
              </a:ext>
            </a:extLst>
          </p:cNvPr>
          <p:cNvSpPr>
            <a:spLocks noGrp="1"/>
          </p:cNvSpPr>
          <p:nvPr>
            <p:ph type="dt" sz="half" idx="10"/>
          </p:nvPr>
        </p:nvSpPr>
        <p:spPr/>
        <p:txBody>
          <a:bodyPr/>
          <a:lstStyle/>
          <a:p>
            <a:fld id="{C7872641-7A41-4E2C-A8C0-C2BE8552F6C5}" type="datetimeFigureOut">
              <a:rPr lang="en-GB" smtClean="0"/>
              <a:t>21/04/2023</a:t>
            </a:fld>
            <a:endParaRPr lang="en-GB" dirty="0"/>
          </a:p>
        </p:txBody>
      </p:sp>
      <p:sp>
        <p:nvSpPr>
          <p:cNvPr id="5" name="Footer Placeholder 4">
            <a:extLst>
              <a:ext uri="{FF2B5EF4-FFF2-40B4-BE49-F238E27FC236}">
                <a16:creationId xmlns:a16="http://schemas.microsoft.com/office/drawing/2014/main" id="{B0B8BFCE-9485-684D-6A89-9714ACC9B62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4B23582-FC64-600D-FA1E-3D364A44BD54}"/>
              </a:ext>
            </a:extLst>
          </p:cNvPr>
          <p:cNvSpPr>
            <a:spLocks noGrp="1"/>
          </p:cNvSpPr>
          <p:nvPr>
            <p:ph type="sldNum" sz="quarter" idx="12"/>
          </p:nvPr>
        </p:nvSpPr>
        <p:spPr/>
        <p:txBody>
          <a:bodyPr/>
          <a:lstStyle/>
          <a:p>
            <a:fld id="{A9A1E3F9-ABE9-48D9-9EB5-37DE7D90706B}" type="slidenum">
              <a:rPr lang="en-GB" smtClean="0"/>
              <a:t>‹#›</a:t>
            </a:fld>
            <a:endParaRPr lang="en-GB" dirty="0"/>
          </a:p>
        </p:txBody>
      </p:sp>
    </p:spTree>
    <p:extLst>
      <p:ext uri="{BB962C8B-B14F-4D97-AF65-F5344CB8AC3E}">
        <p14:creationId xmlns:p14="http://schemas.microsoft.com/office/powerpoint/2010/main" val="14491074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8FDE57-BF3B-F014-939B-2E7DAD701E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166637-189A-ED6A-2EDF-51BE84CC4B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AC941D-7E9D-7306-A1DB-BA8381317BA7}"/>
              </a:ext>
            </a:extLst>
          </p:cNvPr>
          <p:cNvSpPr>
            <a:spLocks noGrp="1"/>
          </p:cNvSpPr>
          <p:nvPr>
            <p:ph type="dt" sz="half" idx="10"/>
          </p:nvPr>
        </p:nvSpPr>
        <p:spPr/>
        <p:txBody>
          <a:bodyPr/>
          <a:lstStyle/>
          <a:p>
            <a:fld id="{C7872641-7A41-4E2C-A8C0-C2BE8552F6C5}" type="datetimeFigureOut">
              <a:rPr lang="en-GB" smtClean="0"/>
              <a:t>21/04/2023</a:t>
            </a:fld>
            <a:endParaRPr lang="en-GB" dirty="0"/>
          </a:p>
        </p:txBody>
      </p:sp>
      <p:sp>
        <p:nvSpPr>
          <p:cNvPr id="5" name="Footer Placeholder 4">
            <a:extLst>
              <a:ext uri="{FF2B5EF4-FFF2-40B4-BE49-F238E27FC236}">
                <a16:creationId xmlns:a16="http://schemas.microsoft.com/office/drawing/2014/main" id="{60F09912-5165-ECA7-F34C-5BF976ED6EB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06C6DD4-18C1-7966-3435-838D226ECAA1}"/>
              </a:ext>
            </a:extLst>
          </p:cNvPr>
          <p:cNvSpPr>
            <a:spLocks noGrp="1"/>
          </p:cNvSpPr>
          <p:nvPr>
            <p:ph type="sldNum" sz="quarter" idx="12"/>
          </p:nvPr>
        </p:nvSpPr>
        <p:spPr/>
        <p:txBody>
          <a:bodyPr/>
          <a:lstStyle/>
          <a:p>
            <a:fld id="{A9A1E3F9-ABE9-48D9-9EB5-37DE7D90706B}" type="slidenum">
              <a:rPr lang="en-GB" smtClean="0"/>
              <a:t>‹#›</a:t>
            </a:fld>
            <a:endParaRPr lang="en-GB" dirty="0"/>
          </a:p>
        </p:txBody>
      </p:sp>
    </p:spTree>
    <p:extLst>
      <p:ext uri="{BB962C8B-B14F-4D97-AF65-F5344CB8AC3E}">
        <p14:creationId xmlns:p14="http://schemas.microsoft.com/office/powerpoint/2010/main" val="2081663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5CBB8-1C41-0F66-C1BC-10094BE67E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16FF5C-1CCB-5698-88DC-2D792FFE8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67E34B-6E93-DC9B-CA80-EA0C4260B4C5}"/>
              </a:ext>
            </a:extLst>
          </p:cNvPr>
          <p:cNvSpPr>
            <a:spLocks noGrp="1"/>
          </p:cNvSpPr>
          <p:nvPr>
            <p:ph type="dt" sz="half" idx="10"/>
          </p:nvPr>
        </p:nvSpPr>
        <p:spPr/>
        <p:txBody>
          <a:bodyPr/>
          <a:lstStyle/>
          <a:p>
            <a:fld id="{4207ADBC-F747-4E36-A5CE-0CBDB0FC0858}" type="datetimeFigureOut">
              <a:rPr lang="en-GB" smtClean="0"/>
              <a:t>21/04/2023</a:t>
            </a:fld>
            <a:endParaRPr lang="en-GB" dirty="0"/>
          </a:p>
        </p:txBody>
      </p:sp>
      <p:sp>
        <p:nvSpPr>
          <p:cNvPr id="5" name="Footer Placeholder 4">
            <a:extLst>
              <a:ext uri="{FF2B5EF4-FFF2-40B4-BE49-F238E27FC236}">
                <a16:creationId xmlns:a16="http://schemas.microsoft.com/office/drawing/2014/main" id="{3079A71F-BAAF-7F88-B2E1-D3E649C0941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BBFB81C-54E3-8534-A21C-BC3D2E721A01}"/>
              </a:ext>
            </a:extLst>
          </p:cNvPr>
          <p:cNvSpPr>
            <a:spLocks noGrp="1"/>
          </p:cNvSpPr>
          <p:nvPr>
            <p:ph type="sldNum" sz="quarter" idx="12"/>
          </p:nvPr>
        </p:nvSpPr>
        <p:spPr/>
        <p:txBody>
          <a:bodyPr/>
          <a:lstStyle/>
          <a:p>
            <a:fld id="{58E8A8CC-42B4-4F53-8A9A-B5DBADF47DD9}" type="slidenum">
              <a:rPr lang="en-GB" smtClean="0"/>
              <a:t>‹#›</a:t>
            </a:fld>
            <a:endParaRPr lang="en-GB" dirty="0"/>
          </a:p>
        </p:txBody>
      </p:sp>
    </p:spTree>
    <p:extLst>
      <p:ext uri="{BB962C8B-B14F-4D97-AF65-F5344CB8AC3E}">
        <p14:creationId xmlns:p14="http://schemas.microsoft.com/office/powerpoint/2010/main" val="30769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113B01F-582F-4F0B-A52A-6A80741E0F60}" type="datetimeFigureOut">
              <a:rPr lang="en-GB" smtClean="0"/>
              <a:t>21/04/2023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F5396C-D607-4513-B930-12EA99C8822A}" type="slidenum">
              <a:rPr lang="en-GB" smtClean="0"/>
              <a:t>‹#›</a:t>
            </a:fld>
            <a:endParaRPr lang="en-GB"/>
          </a:p>
        </p:txBody>
      </p:sp>
    </p:spTree>
    <p:extLst>
      <p:ext uri="{BB962C8B-B14F-4D97-AF65-F5344CB8AC3E}">
        <p14:creationId xmlns:p14="http://schemas.microsoft.com/office/powerpoint/2010/main" val="33712360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B8DCF-A27D-D824-4364-6D8621EB83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565A05-0104-FD84-9A92-5775C0AA94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7C701A-C6CF-7CF0-DA4F-1DCC37E650A8}"/>
              </a:ext>
            </a:extLst>
          </p:cNvPr>
          <p:cNvSpPr>
            <a:spLocks noGrp="1"/>
          </p:cNvSpPr>
          <p:nvPr>
            <p:ph type="dt" sz="half" idx="10"/>
          </p:nvPr>
        </p:nvSpPr>
        <p:spPr/>
        <p:txBody>
          <a:bodyPr/>
          <a:lstStyle/>
          <a:p>
            <a:fld id="{4207ADBC-F747-4E36-A5CE-0CBDB0FC0858}" type="datetimeFigureOut">
              <a:rPr lang="en-GB" smtClean="0"/>
              <a:t>21/04/2023</a:t>
            </a:fld>
            <a:endParaRPr lang="en-GB" dirty="0"/>
          </a:p>
        </p:txBody>
      </p:sp>
      <p:sp>
        <p:nvSpPr>
          <p:cNvPr id="5" name="Footer Placeholder 4">
            <a:extLst>
              <a:ext uri="{FF2B5EF4-FFF2-40B4-BE49-F238E27FC236}">
                <a16:creationId xmlns:a16="http://schemas.microsoft.com/office/drawing/2014/main" id="{A3A9F518-83B2-1E55-15B4-D22EFCE469F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BB19CB7-38CC-E23F-93A2-A611BDDCF36E}"/>
              </a:ext>
            </a:extLst>
          </p:cNvPr>
          <p:cNvSpPr>
            <a:spLocks noGrp="1"/>
          </p:cNvSpPr>
          <p:nvPr>
            <p:ph type="sldNum" sz="quarter" idx="12"/>
          </p:nvPr>
        </p:nvSpPr>
        <p:spPr/>
        <p:txBody>
          <a:bodyPr/>
          <a:lstStyle/>
          <a:p>
            <a:fld id="{58E8A8CC-42B4-4F53-8A9A-B5DBADF47DD9}" type="slidenum">
              <a:rPr lang="en-GB" smtClean="0"/>
              <a:t>‹#›</a:t>
            </a:fld>
            <a:endParaRPr lang="en-GB" dirty="0"/>
          </a:p>
        </p:txBody>
      </p:sp>
    </p:spTree>
    <p:extLst>
      <p:ext uri="{BB962C8B-B14F-4D97-AF65-F5344CB8AC3E}">
        <p14:creationId xmlns:p14="http://schemas.microsoft.com/office/powerpoint/2010/main" val="4286746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FB04-A3B9-5645-F13C-10177711EC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94D3BD2-81F9-FE3E-B0B6-0EA24C2A14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51F266-6404-E66B-1295-1D0EA138DAE9}"/>
              </a:ext>
            </a:extLst>
          </p:cNvPr>
          <p:cNvSpPr>
            <a:spLocks noGrp="1"/>
          </p:cNvSpPr>
          <p:nvPr>
            <p:ph type="dt" sz="half" idx="10"/>
          </p:nvPr>
        </p:nvSpPr>
        <p:spPr/>
        <p:txBody>
          <a:bodyPr/>
          <a:lstStyle/>
          <a:p>
            <a:fld id="{4207ADBC-F747-4E36-A5CE-0CBDB0FC0858}" type="datetimeFigureOut">
              <a:rPr lang="en-GB" smtClean="0"/>
              <a:t>21/04/2023</a:t>
            </a:fld>
            <a:endParaRPr lang="en-GB" dirty="0"/>
          </a:p>
        </p:txBody>
      </p:sp>
      <p:sp>
        <p:nvSpPr>
          <p:cNvPr id="5" name="Footer Placeholder 4">
            <a:extLst>
              <a:ext uri="{FF2B5EF4-FFF2-40B4-BE49-F238E27FC236}">
                <a16:creationId xmlns:a16="http://schemas.microsoft.com/office/drawing/2014/main" id="{240349B8-FCF6-46FD-7922-E53F42FCA19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A84772E-CA1E-FCFF-1694-E722BDF47DC1}"/>
              </a:ext>
            </a:extLst>
          </p:cNvPr>
          <p:cNvSpPr>
            <a:spLocks noGrp="1"/>
          </p:cNvSpPr>
          <p:nvPr>
            <p:ph type="sldNum" sz="quarter" idx="12"/>
          </p:nvPr>
        </p:nvSpPr>
        <p:spPr/>
        <p:txBody>
          <a:bodyPr/>
          <a:lstStyle/>
          <a:p>
            <a:fld id="{58E8A8CC-42B4-4F53-8A9A-B5DBADF47DD9}" type="slidenum">
              <a:rPr lang="en-GB" smtClean="0"/>
              <a:t>‹#›</a:t>
            </a:fld>
            <a:endParaRPr lang="en-GB" dirty="0"/>
          </a:p>
        </p:txBody>
      </p:sp>
    </p:spTree>
    <p:extLst>
      <p:ext uri="{BB962C8B-B14F-4D97-AF65-F5344CB8AC3E}">
        <p14:creationId xmlns:p14="http://schemas.microsoft.com/office/powerpoint/2010/main" val="3201817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478B-F435-BF94-51BC-7694CEF9A3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EEC931-2F88-54CA-13BA-95B53A93ED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D7321F7-038D-280E-29B7-8F21A69F84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8298A66-BE6A-0990-988C-DC14F6A80D74}"/>
              </a:ext>
            </a:extLst>
          </p:cNvPr>
          <p:cNvSpPr>
            <a:spLocks noGrp="1"/>
          </p:cNvSpPr>
          <p:nvPr>
            <p:ph type="dt" sz="half" idx="10"/>
          </p:nvPr>
        </p:nvSpPr>
        <p:spPr/>
        <p:txBody>
          <a:bodyPr/>
          <a:lstStyle/>
          <a:p>
            <a:fld id="{4207ADBC-F747-4E36-A5CE-0CBDB0FC0858}" type="datetimeFigureOut">
              <a:rPr lang="en-GB" smtClean="0"/>
              <a:t>21/04/2023</a:t>
            </a:fld>
            <a:endParaRPr lang="en-GB" dirty="0"/>
          </a:p>
        </p:txBody>
      </p:sp>
      <p:sp>
        <p:nvSpPr>
          <p:cNvPr id="6" name="Footer Placeholder 5">
            <a:extLst>
              <a:ext uri="{FF2B5EF4-FFF2-40B4-BE49-F238E27FC236}">
                <a16:creationId xmlns:a16="http://schemas.microsoft.com/office/drawing/2014/main" id="{5620C0BC-876B-28C0-32F1-98F31FCF882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20995ED-8ED1-08B5-AE33-752FEC40D148}"/>
              </a:ext>
            </a:extLst>
          </p:cNvPr>
          <p:cNvSpPr>
            <a:spLocks noGrp="1"/>
          </p:cNvSpPr>
          <p:nvPr>
            <p:ph type="sldNum" sz="quarter" idx="12"/>
          </p:nvPr>
        </p:nvSpPr>
        <p:spPr/>
        <p:txBody>
          <a:bodyPr/>
          <a:lstStyle/>
          <a:p>
            <a:fld id="{58E8A8CC-42B4-4F53-8A9A-B5DBADF47DD9}" type="slidenum">
              <a:rPr lang="en-GB" smtClean="0"/>
              <a:t>‹#›</a:t>
            </a:fld>
            <a:endParaRPr lang="en-GB" dirty="0"/>
          </a:p>
        </p:txBody>
      </p:sp>
    </p:spTree>
    <p:extLst>
      <p:ext uri="{BB962C8B-B14F-4D97-AF65-F5344CB8AC3E}">
        <p14:creationId xmlns:p14="http://schemas.microsoft.com/office/powerpoint/2010/main" val="6168039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78F22-B568-22B8-5B04-42EB8E5B9D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45EF7A-C88E-C4DD-A084-5293A7E0B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4B95-56FE-E1FA-0797-A120E56B38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96F6B0-6992-8E2D-6069-C9DD6D5A73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23071B-FBEC-5165-2AA4-72297A2D12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C6E506C-E0C2-0D70-B47F-E4DD0EFAE335}"/>
              </a:ext>
            </a:extLst>
          </p:cNvPr>
          <p:cNvSpPr>
            <a:spLocks noGrp="1"/>
          </p:cNvSpPr>
          <p:nvPr>
            <p:ph type="dt" sz="half" idx="10"/>
          </p:nvPr>
        </p:nvSpPr>
        <p:spPr/>
        <p:txBody>
          <a:bodyPr/>
          <a:lstStyle/>
          <a:p>
            <a:fld id="{4207ADBC-F747-4E36-A5CE-0CBDB0FC0858}" type="datetimeFigureOut">
              <a:rPr lang="en-GB" smtClean="0"/>
              <a:t>21/04/2023</a:t>
            </a:fld>
            <a:endParaRPr lang="en-GB" dirty="0"/>
          </a:p>
        </p:txBody>
      </p:sp>
      <p:sp>
        <p:nvSpPr>
          <p:cNvPr id="8" name="Footer Placeholder 7">
            <a:extLst>
              <a:ext uri="{FF2B5EF4-FFF2-40B4-BE49-F238E27FC236}">
                <a16:creationId xmlns:a16="http://schemas.microsoft.com/office/drawing/2014/main" id="{B267DE43-22FB-2966-005D-0646B716039E}"/>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960B247-D1AF-F2C9-6623-138E31EE963C}"/>
              </a:ext>
            </a:extLst>
          </p:cNvPr>
          <p:cNvSpPr>
            <a:spLocks noGrp="1"/>
          </p:cNvSpPr>
          <p:nvPr>
            <p:ph type="sldNum" sz="quarter" idx="12"/>
          </p:nvPr>
        </p:nvSpPr>
        <p:spPr/>
        <p:txBody>
          <a:bodyPr/>
          <a:lstStyle/>
          <a:p>
            <a:fld id="{58E8A8CC-42B4-4F53-8A9A-B5DBADF47DD9}" type="slidenum">
              <a:rPr lang="en-GB" smtClean="0"/>
              <a:t>‹#›</a:t>
            </a:fld>
            <a:endParaRPr lang="en-GB" dirty="0"/>
          </a:p>
        </p:txBody>
      </p:sp>
    </p:spTree>
    <p:extLst>
      <p:ext uri="{BB962C8B-B14F-4D97-AF65-F5344CB8AC3E}">
        <p14:creationId xmlns:p14="http://schemas.microsoft.com/office/powerpoint/2010/main" val="486147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1393-9D97-91BA-A207-98E4F4C7352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C949315-BB5D-8099-966B-36134262707D}"/>
              </a:ext>
            </a:extLst>
          </p:cNvPr>
          <p:cNvSpPr>
            <a:spLocks noGrp="1"/>
          </p:cNvSpPr>
          <p:nvPr>
            <p:ph type="dt" sz="half" idx="10"/>
          </p:nvPr>
        </p:nvSpPr>
        <p:spPr/>
        <p:txBody>
          <a:bodyPr/>
          <a:lstStyle/>
          <a:p>
            <a:fld id="{4207ADBC-F747-4E36-A5CE-0CBDB0FC0858}" type="datetimeFigureOut">
              <a:rPr lang="en-GB" smtClean="0"/>
              <a:t>21/04/2023</a:t>
            </a:fld>
            <a:endParaRPr lang="en-GB" dirty="0"/>
          </a:p>
        </p:txBody>
      </p:sp>
      <p:sp>
        <p:nvSpPr>
          <p:cNvPr id="4" name="Footer Placeholder 3">
            <a:extLst>
              <a:ext uri="{FF2B5EF4-FFF2-40B4-BE49-F238E27FC236}">
                <a16:creationId xmlns:a16="http://schemas.microsoft.com/office/drawing/2014/main" id="{65F4848D-F315-0589-A02F-0DEF6029272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16C211F-3FC3-7FCD-BDEB-F31E78BAE18A}"/>
              </a:ext>
            </a:extLst>
          </p:cNvPr>
          <p:cNvSpPr>
            <a:spLocks noGrp="1"/>
          </p:cNvSpPr>
          <p:nvPr>
            <p:ph type="sldNum" sz="quarter" idx="12"/>
          </p:nvPr>
        </p:nvSpPr>
        <p:spPr/>
        <p:txBody>
          <a:bodyPr/>
          <a:lstStyle/>
          <a:p>
            <a:fld id="{58E8A8CC-42B4-4F53-8A9A-B5DBADF47DD9}" type="slidenum">
              <a:rPr lang="en-GB" smtClean="0"/>
              <a:t>‹#›</a:t>
            </a:fld>
            <a:endParaRPr lang="en-GB" dirty="0"/>
          </a:p>
        </p:txBody>
      </p:sp>
    </p:spTree>
    <p:extLst>
      <p:ext uri="{BB962C8B-B14F-4D97-AF65-F5344CB8AC3E}">
        <p14:creationId xmlns:p14="http://schemas.microsoft.com/office/powerpoint/2010/main" val="1663194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93B573-5E4C-EA24-814A-50D757B4534C}"/>
              </a:ext>
            </a:extLst>
          </p:cNvPr>
          <p:cNvSpPr>
            <a:spLocks noGrp="1"/>
          </p:cNvSpPr>
          <p:nvPr>
            <p:ph type="dt" sz="half" idx="10"/>
          </p:nvPr>
        </p:nvSpPr>
        <p:spPr/>
        <p:txBody>
          <a:bodyPr/>
          <a:lstStyle/>
          <a:p>
            <a:fld id="{4207ADBC-F747-4E36-A5CE-0CBDB0FC0858}" type="datetimeFigureOut">
              <a:rPr lang="en-GB" smtClean="0"/>
              <a:t>21/04/2023</a:t>
            </a:fld>
            <a:endParaRPr lang="en-GB" dirty="0"/>
          </a:p>
        </p:txBody>
      </p:sp>
      <p:sp>
        <p:nvSpPr>
          <p:cNvPr id="3" name="Footer Placeholder 2">
            <a:extLst>
              <a:ext uri="{FF2B5EF4-FFF2-40B4-BE49-F238E27FC236}">
                <a16:creationId xmlns:a16="http://schemas.microsoft.com/office/drawing/2014/main" id="{2BCC497E-963E-81DF-F319-DCF00A216D0C}"/>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326FDF5D-AEC9-C44D-2A9A-38D528F92C15}"/>
              </a:ext>
            </a:extLst>
          </p:cNvPr>
          <p:cNvSpPr>
            <a:spLocks noGrp="1"/>
          </p:cNvSpPr>
          <p:nvPr>
            <p:ph type="sldNum" sz="quarter" idx="12"/>
          </p:nvPr>
        </p:nvSpPr>
        <p:spPr/>
        <p:txBody>
          <a:bodyPr/>
          <a:lstStyle/>
          <a:p>
            <a:fld id="{58E8A8CC-42B4-4F53-8A9A-B5DBADF47DD9}" type="slidenum">
              <a:rPr lang="en-GB" smtClean="0"/>
              <a:t>‹#›</a:t>
            </a:fld>
            <a:endParaRPr lang="en-GB" dirty="0"/>
          </a:p>
        </p:txBody>
      </p:sp>
    </p:spTree>
    <p:extLst>
      <p:ext uri="{BB962C8B-B14F-4D97-AF65-F5344CB8AC3E}">
        <p14:creationId xmlns:p14="http://schemas.microsoft.com/office/powerpoint/2010/main" val="4245926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15ECB-90C1-4A12-D39F-2AFEFDAB89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2C8C56-1D93-93EB-BB25-A7CF26E687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D19576C-A44B-EB83-9490-7CDB42C5CD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0B661-6D4E-8316-C7C7-7D30DBAC1BAF}"/>
              </a:ext>
            </a:extLst>
          </p:cNvPr>
          <p:cNvSpPr>
            <a:spLocks noGrp="1"/>
          </p:cNvSpPr>
          <p:nvPr>
            <p:ph type="dt" sz="half" idx="10"/>
          </p:nvPr>
        </p:nvSpPr>
        <p:spPr/>
        <p:txBody>
          <a:bodyPr/>
          <a:lstStyle/>
          <a:p>
            <a:fld id="{4207ADBC-F747-4E36-A5CE-0CBDB0FC0858}" type="datetimeFigureOut">
              <a:rPr lang="en-GB" smtClean="0"/>
              <a:t>21/04/2023</a:t>
            </a:fld>
            <a:endParaRPr lang="en-GB" dirty="0"/>
          </a:p>
        </p:txBody>
      </p:sp>
      <p:sp>
        <p:nvSpPr>
          <p:cNvPr id="6" name="Footer Placeholder 5">
            <a:extLst>
              <a:ext uri="{FF2B5EF4-FFF2-40B4-BE49-F238E27FC236}">
                <a16:creationId xmlns:a16="http://schemas.microsoft.com/office/drawing/2014/main" id="{CF8F20CB-4BF6-DA7F-EF1E-B6FCF791B69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AC014D3-F8BE-1A45-0281-FACFA070A795}"/>
              </a:ext>
            </a:extLst>
          </p:cNvPr>
          <p:cNvSpPr>
            <a:spLocks noGrp="1"/>
          </p:cNvSpPr>
          <p:nvPr>
            <p:ph type="sldNum" sz="quarter" idx="12"/>
          </p:nvPr>
        </p:nvSpPr>
        <p:spPr/>
        <p:txBody>
          <a:bodyPr/>
          <a:lstStyle/>
          <a:p>
            <a:fld id="{58E8A8CC-42B4-4F53-8A9A-B5DBADF47DD9}" type="slidenum">
              <a:rPr lang="en-GB" smtClean="0"/>
              <a:t>‹#›</a:t>
            </a:fld>
            <a:endParaRPr lang="en-GB" dirty="0"/>
          </a:p>
        </p:txBody>
      </p:sp>
    </p:spTree>
    <p:extLst>
      <p:ext uri="{BB962C8B-B14F-4D97-AF65-F5344CB8AC3E}">
        <p14:creationId xmlns:p14="http://schemas.microsoft.com/office/powerpoint/2010/main" val="3924456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2DF7-8FD4-A199-13F7-3AE0F0F2EC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65D650E-53C3-3030-4EB7-A7E1659CA9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6728E121-3CEA-FBE2-A849-43220F9F21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4274-F1DA-257A-FAFC-AEBAC2241365}"/>
              </a:ext>
            </a:extLst>
          </p:cNvPr>
          <p:cNvSpPr>
            <a:spLocks noGrp="1"/>
          </p:cNvSpPr>
          <p:nvPr>
            <p:ph type="dt" sz="half" idx="10"/>
          </p:nvPr>
        </p:nvSpPr>
        <p:spPr/>
        <p:txBody>
          <a:bodyPr/>
          <a:lstStyle/>
          <a:p>
            <a:fld id="{4207ADBC-F747-4E36-A5CE-0CBDB0FC0858}" type="datetimeFigureOut">
              <a:rPr lang="en-GB" smtClean="0"/>
              <a:t>21/04/2023</a:t>
            </a:fld>
            <a:endParaRPr lang="en-GB" dirty="0"/>
          </a:p>
        </p:txBody>
      </p:sp>
      <p:sp>
        <p:nvSpPr>
          <p:cNvPr id="6" name="Footer Placeholder 5">
            <a:extLst>
              <a:ext uri="{FF2B5EF4-FFF2-40B4-BE49-F238E27FC236}">
                <a16:creationId xmlns:a16="http://schemas.microsoft.com/office/drawing/2014/main" id="{20EF6573-DBC4-6C75-E2E1-07926FBB454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9B6C9A8-8EE6-A433-3A58-96BF4B2108AB}"/>
              </a:ext>
            </a:extLst>
          </p:cNvPr>
          <p:cNvSpPr>
            <a:spLocks noGrp="1"/>
          </p:cNvSpPr>
          <p:nvPr>
            <p:ph type="sldNum" sz="quarter" idx="12"/>
          </p:nvPr>
        </p:nvSpPr>
        <p:spPr/>
        <p:txBody>
          <a:bodyPr/>
          <a:lstStyle/>
          <a:p>
            <a:fld id="{58E8A8CC-42B4-4F53-8A9A-B5DBADF47DD9}" type="slidenum">
              <a:rPr lang="en-GB" smtClean="0"/>
              <a:t>‹#›</a:t>
            </a:fld>
            <a:endParaRPr lang="en-GB" dirty="0"/>
          </a:p>
        </p:txBody>
      </p:sp>
    </p:spTree>
    <p:extLst>
      <p:ext uri="{BB962C8B-B14F-4D97-AF65-F5344CB8AC3E}">
        <p14:creationId xmlns:p14="http://schemas.microsoft.com/office/powerpoint/2010/main" val="3747137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B3450-DACE-FF0D-098F-BC3E6375673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04B184-19C5-9F15-07A3-B3503AB86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5AF43C-7BB2-A95B-7158-3357DA621EA2}"/>
              </a:ext>
            </a:extLst>
          </p:cNvPr>
          <p:cNvSpPr>
            <a:spLocks noGrp="1"/>
          </p:cNvSpPr>
          <p:nvPr>
            <p:ph type="dt" sz="half" idx="10"/>
          </p:nvPr>
        </p:nvSpPr>
        <p:spPr/>
        <p:txBody>
          <a:bodyPr/>
          <a:lstStyle/>
          <a:p>
            <a:fld id="{4207ADBC-F747-4E36-A5CE-0CBDB0FC0858}" type="datetimeFigureOut">
              <a:rPr lang="en-GB" smtClean="0"/>
              <a:t>21/04/2023</a:t>
            </a:fld>
            <a:endParaRPr lang="en-GB" dirty="0"/>
          </a:p>
        </p:txBody>
      </p:sp>
      <p:sp>
        <p:nvSpPr>
          <p:cNvPr id="5" name="Footer Placeholder 4">
            <a:extLst>
              <a:ext uri="{FF2B5EF4-FFF2-40B4-BE49-F238E27FC236}">
                <a16:creationId xmlns:a16="http://schemas.microsoft.com/office/drawing/2014/main" id="{20A93853-AC65-0805-E6DF-0A36E5BA1AF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B4F912C-3A45-7BDC-AFDE-639D7C1448DD}"/>
              </a:ext>
            </a:extLst>
          </p:cNvPr>
          <p:cNvSpPr>
            <a:spLocks noGrp="1"/>
          </p:cNvSpPr>
          <p:nvPr>
            <p:ph type="sldNum" sz="quarter" idx="12"/>
          </p:nvPr>
        </p:nvSpPr>
        <p:spPr/>
        <p:txBody>
          <a:bodyPr/>
          <a:lstStyle/>
          <a:p>
            <a:fld id="{58E8A8CC-42B4-4F53-8A9A-B5DBADF47DD9}" type="slidenum">
              <a:rPr lang="en-GB" smtClean="0"/>
              <a:t>‹#›</a:t>
            </a:fld>
            <a:endParaRPr lang="en-GB" dirty="0"/>
          </a:p>
        </p:txBody>
      </p:sp>
    </p:spTree>
    <p:extLst>
      <p:ext uri="{BB962C8B-B14F-4D97-AF65-F5344CB8AC3E}">
        <p14:creationId xmlns:p14="http://schemas.microsoft.com/office/powerpoint/2010/main" val="39605969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E0E714-CC47-210A-984F-A72745BB49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8575A4-9655-AEAE-A2D0-72D2507C38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A68B85-68CF-2BA5-2392-68B8204AD536}"/>
              </a:ext>
            </a:extLst>
          </p:cNvPr>
          <p:cNvSpPr>
            <a:spLocks noGrp="1"/>
          </p:cNvSpPr>
          <p:nvPr>
            <p:ph type="dt" sz="half" idx="10"/>
          </p:nvPr>
        </p:nvSpPr>
        <p:spPr/>
        <p:txBody>
          <a:bodyPr/>
          <a:lstStyle/>
          <a:p>
            <a:fld id="{4207ADBC-F747-4E36-A5CE-0CBDB0FC0858}" type="datetimeFigureOut">
              <a:rPr lang="en-GB" smtClean="0"/>
              <a:t>21/04/2023</a:t>
            </a:fld>
            <a:endParaRPr lang="en-GB" dirty="0"/>
          </a:p>
        </p:txBody>
      </p:sp>
      <p:sp>
        <p:nvSpPr>
          <p:cNvPr id="5" name="Footer Placeholder 4">
            <a:extLst>
              <a:ext uri="{FF2B5EF4-FFF2-40B4-BE49-F238E27FC236}">
                <a16:creationId xmlns:a16="http://schemas.microsoft.com/office/drawing/2014/main" id="{41F31F4C-7F0D-0E71-18EE-BB78155E8A7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EBAB449-E0C7-B4C4-B1D1-C153C8BE8D9C}"/>
              </a:ext>
            </a:extLst>
          </p:cNvPr>
          <p:cNvSpPr>
            <a:spLocks noGrp="1"/>
          </p:cNvSpPr>
          <p:nvPr>
            <p:ph type="sldNum" sz="quarter" idx="12"/>
          </p:nvPr>
        </p:nvSpPr>
        <p:spPr/>
        <p:txBody>
          <a:bodyPr/>
          <a:lstStyle/>
          <a:p>
            <a:fld id="{58E8A8CC-42B4-4F53-8A9A-B5DBADF47DD9}" type="slidenum">
              <a:rPr lang="en-GB" smtClean="0"/>
              <a:t>‹#›</a:t>
            </a:fld>
            <a:endParaRPr lang="en-GB" dirty="0"/>
          </a:p>
        </p:txBody>
      </p:sp>
    </p:spTree>
    <p:extLst>
      <p:ext uri="{BB962C8B-B14F-4D97-AF65-F5344CB8AC3E}">
        <p14:creationId xmlns:p14="http://schemas.microsoft.com/office/powerpoint/2010/main" val="251937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13B01F-582F-4F0B-A52A-6A80741E0F60}" type="datetimeFigureOut">
              <a:rPr lang="en-GB" smtClean="0"/>
              <a:t>21/04/2023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F5396C-D607-4513-B930-12EA99C8822A}" type="slidenum">
              <a:rPr lang="en-GB" smtClean="0"/>
              <a:t>‹#›</a:t>
            </a:fld>
            <a:endParaRPr lang="en-GB"/>
          </a:p>
        </p:txBody>
      </p:sp>
    </p:spTree>
    <p:extLst>
      <p:ext uri="{BB962C8B-B14F-4D97-AF65-F5344CB8AC3E}">
        <p14:creationId xmlns:p14="http://schemas.microsoft.com/office/powerpoint/2010/main" val="23113542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E9E1F70-8B63-4436-A77C-51A1B4A3FB41}"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B352CB-E470-47EE-8EB3-DC7B4D8881C8}" type="slidenum">
              <a:rPr lang="en-GB" smtClean="0"/>
              <a:t>‹#›</a:t>
            </a:fld>
            <a:endParaRPr lang="en-GB"/>
          </a:p>
        </p:txBody>
      </p:sp>
    </p:spTree>
    <p:extLst>
      <p:ext uri="{BB962C8B-B14F-4D97-AF65-F5344CB8AC3E}">
        <p14:creationId xmlns:p14="http://schemas.microsoft.com/office/powerpoint/2010/main" val="30047190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E9E1F70-8B63-4436-A77C-51A1B4A3FB41}"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B352CB-E470-47EE-8EB3-DC7B4D8881C8}" type="slidenum">
              <a:rPr lang="en-GB" smtClean="0"/>
              <a:t>‹#›</a:t>
            </a:fld>
            <a:endParaRPr lang="en-GB"/>
          </a:p>
        </p:txBody>
      </p:sp>
    </p:spTree>
    <p:extLst>
      <p:ext uri="{BB962C8B-B14F-4D97-AF65-F5344CB8AC3E}">
        <p14:creationId xmlns:p14="http://schemas.microsoft.com/office/powerpoint/2010/main" val="21978271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9E1F70-8B63-4436-A77C-51A1B4A3FB41}"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B352CB-E470-47EE-8EB3-DC7B4D8881C8}" type="slidenum">
              <a:rPr lang="en-GB" smtClean="0"/>
              <a:t>‹#›</a:t>
            </a:fld>
            <a:endParaRPr lang="en-GB"/>
          </a:p>
        </p:txBody>
      </p:sp>
    </p:spTree>
    <p:extLst>
      <p:ext uri="{BB962C8B-B14F-4D97-AF65-F5344CB8AC3E}">
        <p14:creationId xmlns:p14="http://schemas.microsoft.com/office/powerpoint/2010/main" val="4222005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E9E1F70-8B63-4436-A77C-51A1B4A3FB41}" type="datetimeFigureOut">
              <a:rPr lang="en-GB" smtClean="0"/>
              <a:t>21/04/2023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B352CB-E470-47EE-8EB3-DC7B4D8881C8}" type="slidenum">
              <a:rPr lang="en-GB" smtClean="0"/>
              <a:t>‹#›</a:t>
            </a:fld>
            <a:endParaRPr lang="en-GB"/>
          </a:p>
        </p:txBody>
      </p:sp>
    </p:spTree>
    <p:extLst>
      <p:ext uri="{BB962C8B-B14F-4D97-AF65-F5344CB8AC3E}">
        <p14:creationId xmlns:p14="http://schemas.microsoft.com/office/powerpoint/2010/main" val="24388112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E9E1F70-8B63-4436-A77C-51A1B4A3FB41}" type="datetimeFigureOut">
              <a:rPr lang="en-GB" smtClean="0"/>
              <a:t>21/04/2023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6B352CB-E470-47EE-8EB3-DC7B4D8881C8}" type="slidenum">
              <a:rPr lang="en-GB" smtClean="0"/>
              <a:t>‹#›</a:t>
            </a:fld>
            <a:endParaRPr lang="en-GB"/>
          </a:p>
        </p:txBody>
      </p:sp>
    </p:spTree>
    <p:extLst>
      <p:ext uri="{BB962C8B-B14F-4D97-AF65-F5344CB8AC3E}">
        <p14:creationId xmlns:p14="http://schemas.microsoft.com/office/powerpoint/2010/main" val="6057726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E9E1F70-8B63-4436-A77C-51A1B4A3FB41}" type="datetimeFigureOut">
              <a:rPr lang="en-GB" smtClean="0"/>
              <a:t>21/04/2023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6B352CB-E470-47EE-8EB3-DC7B4D8881C8}" type="slidenum">
              <a:rPr lang="en-GB" smtClean="0"/>
              <a:t>‹#›</a:t>
            </a:fld>
            <a:endParaRPr lang="en-GB"/>
          </a:p>
        </p:txBody>
      </p:sp>
    </p:spTree>
    <p:extLst>
      <p:ext uri="{BB962C8B-B14F-4D97-AF65-F5344CB8AC3E}">
        <p14:creationId xmlns:p14="http://schemas.microsoft.com/office/powerpoint/2010/main" val="287187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9E1F70-8B63-4436-A77C-51A1B4A3FB41}" type="datetimeFigureOut">
              <a:rPr lang="en-GB" smtClean="0"/>
              <a:t>21/04/2023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6B352CB-E470-47EE-8EB3-DC7B4D8881C8}" type="slidenum">
              <a:rPr lang="en-GB" smtClean="0"/>
              <a:t>‹#›</a:t>
            </a:fld>
            <a:endParaRPr lang="en-GB"/>
          </a:p>
        </p:txBody>
      </p:sp>
    </p:spTree>
    <p:extLst>
      <p:ext uri="{BB962C8B-B14F-4D97-AF65-F5344CB8AC3E}">
        <p14:creationId xmlns:p14="http://schemas.microsoft.com/office/powerpoint/2010/main" val="139541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9E1F70-8B63-4436-A77C-51A1B4A3FB41}" type="datetimeFigureOut">
              <a:rPr lang="en-GB" smtClean="0"/>
              <a:t>21/04/2023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B352CB-E470-47EE-8EB3-DC7B4D8881C8}" type="slidenum">
              <a:rPr lang="en-GB" smtClean="0"/>
              <a:t>‹#›</a:t>
            </a:fld>
            <a:endParaRPr lang="en-GB"/>
          </a:p>
        </p:txBody>
      </p:sp>
    </p:spTree>
    <p:extLst>
      <p:ext uri="{BB962C8B-B14F-4D97-AF65-F5344CB8AC3E}">
        <p14:creationId xmlns:p14="http://schemas.microsoft.com/office/powerpoint/2010/main" val="20636520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9E1F70-8B63-4436-A77C-51A1B4A3FB41}" type="datetimeFigureOut">
              <a:rPr lang="en-GB" smtClean="0"/>
              <a:t>21/04/2023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B352CB-E470-47EE-8EB3-DC7B4D8881C8}" type="slidenum">
              <a:rPr lang="en-GB" smtClean="0"/>
              <a:t>‹#›</a:t>
            </a:fld>
            <a:endParaRPr lang="en-GB"/>
          </a:p>
        </p:txBody>
      </p:sp>
    </p:spTree>
    <p:extLst>
      <p:ext uri="{BB962C8B-B14F-4D97-AF65-F5344CB8AC3E}">
        <p14:creationId xmlns:p14="http://schemas.microsoft.com/office/powerpoint/2010/main" val="24611720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E9E1F70-8B63-4436-A77C-51A1B4A3FB41}"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B352CB-E470-47EE-8EB3-DC7B4D8881C8}" type="slidenum">
              <a:rPr lang="en-GB" smtClean="0"/>
              <a:t>‹#›</a:t>
            </a:fld>
            <a:endParaRPr lang="en-GB"/>
          </a:p>
        </p:txBody>
      </p:sp>
    </p:spTree>
    <p:extLst>
      <p:ext uri="{BB962C8B-B14F-4D97-AF65-F5344CB8AC3E}">
        <p14:creationId xmlns:p14="http://schemas.microsoft.com/office/powerpoint/2010/main" val="534375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13B01F-582F-4F0B-A52A-6A80741E0F60}" type="datetimeFigureOut">
              <a:rPr lang="en-GB" smtClean="0"/>
              <a:t>21/04/2023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F5396C-D607-4513-B930-12EA99C8822A}" type="slidenum">
              <a:rPr lang="en-GB" smtClean="0"/>
              <a:t>‹#›</a:t>
            </a:fld>
            <a:endParaRPr lang="en-GB"/>
          </a:p>
        </p:txBody>
      </p:sp>
    </p:spTree>
    <p:extLst>
      <p:ext uri="{BB962C8B-B14F-4D97-AF65-F5344CB8AC3E}">
        <p14:creationId xmlns:p14="http://schemas.microsoft.com/office/powerpoint/2010/main" val="33072938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E9E1F70-8B63-4436-A77C-51A1B4A3FB41}"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B352CB-E470-47EE-8EB3-DC7B4D8881C8}" type="slidenum">
              <a:rPr lang="en-GB" smtClean="0"/>
              <a:t>‹#›</a:t>
            </a:fld>
            <a:endParaRPr lang="en-GB"/>
          </a:p>
        </p:txBody>
      </p:sp>
    </p:spTree>
    <p:extLst>
      <p:ext uri="{BB962C8B-B14F-4D97-AF65-F5344CB8AC3E}">
        <p14:creationId xmlns:p14="http://schemas.microsoft.com/office/powerpoint/2010/main" val="2776706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13B01F-582F-4F0B-A52A-6A80741E0F60}" type="datetimeFigureOut">
              <a:rPr lang="en-GB" smtClean="0"/>
              <a:t>21/04/2023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F5396C-D607-4513-B930-12EA99C8822A}" type="slidenum">
              <a:rPr lang="en-GB" smtClean="0"/>
              <a:t>‹#›</a:t>
            </a:fld>
            <a:endParaRPr lang="en-GB"/>
          </a:p>
        </p:txBody>
      </p:sp>
    </p:spTree>
    <p:extLst>
      <p:ext uri="{BB962C8B-B14F-4D97-AF65-F5344CB8AC3E}">
        <p14:creationId xmlns:p14="http://schemas.microsoft.com/office/powerpoint/2010/main" val="298528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1.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3.jp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3B01F-582F-4F0B-A52A-6A80741E0F60}" type="datetimeFigureOut">
              <a:rPr lang="en-GB" smtClean="0"/>
              <a:t>21/04/2023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5396C-D607-4513-B930-12EA99C8822A}" type="slidenum">
              <a:rPr lang="en-GB" smtClean="0"/>
              <a:t>‹#›</a:t>
            </a:fld>
            <a:endParaRPr lang="en-GB"/>
          </a:p>
        </p:txBody>
      </p:sp>
    </p:spTree>
    <p:extLst>
      <p:ext uri="{BB962C8B-B14F-4D97-AF65-F5344CB8AC3E}">
        <p14:creationId xmlns:p14="http://schemas.microsoft.com/office/powerpoint/2010/main" val="171309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A670BE8-3C46-EF4F-BC90-6793A5222276}"/>
              </a:ext>
            </a:extLst>
          </p:cNvPr>
          <p:cNvCxnSpPr/>
          <p:nvPr userDrawn="1"/>
        </p:nvCxnSpPr>
        <p:spPr>
          <a:xfrm>
            <a:off x="397584" y="6441055"/>
            <a:ext cx="1142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C1B03F42-A624-7B40-90F0-82073970D9C5}"/>
              </a:ext>
            </a:extLst>
          </p:cNvPr>
          <p:cNvPicPr>
            <a:picLocks noChangeAspect="1"/>
          </p:cNvPicPr>
          <p:nvPr userDrawn="1"/>
        </p:nvPicPr>
        <p:blipFill>
          <a:blip r:embed="rId9"/>
          <a:stretch>
            <a:fillRect/>
          </a:stretch>
        </p:blipFill>
        <p:spPr>
          <a:xfrm>
            <a:off x="413319" y="342951"/>
            <a:ext cx="3433061" cy="1229987"/>
          </a:xfrm>
          <a:prstGeom prst="rect">
            <a:avLst/>
          </a:prstGeom>
        </p:spPr>
      </p:pic>
    </p:spTree>
    <p:extLst>
      <p:ext uri="{BB962C8B-B14F-4D97-AF65-F5344CB8AC3E}">
        <p14:creationId xmlns:p14="http://schemas.microsoft.com/office/powerpoint/2010/main" val="4141479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58">
          <p15:clr>
            <a:srgbClr val="F26B43"/>
          </p15:clr>
        </p15:guide>
        <p15:guide id="3" pos="176">
          <p15:clr>
            <a:srgbClr val="F26B43"/>
          </p15:clr>
        </p15:guide>
        <p15:guide id="4" orient="horz" pos="2981">
          <p15:clr>
            <a:srgbClr val="F26B43"/>
          </p15:clr>
        </p15:guide>
        <p15:guide id="5" pos="5585">
          <p15:clr>
            <a:srgbClr val="F26B43"/>
          </p15:clr>
        </p15:guide>
        <p15:guide id="6" orient="horz" pos="1620">
          <p15:clr>
            <a:srgbClr val="F26B43"/>
          </p15:clr>
        </p15:guide>
        <p15:guide id="7" orient="horz" pos="554">
          <p15:clr>
            <a:srgbClr val="F26B43"/>
          </p15:clr>
        </p15:guide>
        <p15:guide id="8" orient="horz" pos="690">
          <p15:clr>
            <a:srgbClr val="F26B43"/>
          </p15:clr>
        </p15:guide>
        <p15:guide id="9" orient="horz" pos="826">
          <p15:clr>
            <a:srgbClr val="F26B43"/>
          </p15:clr>
        </p15:guide>
        <p15:guide id="10" pos="2812">
          <p15:clr>
            <a:srgbClr val="F26B43"/>
          </p15:clr>
        </p15:guide>
        <p15:guide id="11" pos="2948">
          <p15:clr>
            <a:srgbClr val="F26B43"/>
          </p15:clr>
        </p15:guide>
        <p15:guide id="12" pos="1474">
          <p15:clr>
            <a:srgbClr val="F26B43"/>
          </p15:clr>
        </p15:guide>
        <p15:guide id="13" pos="4263">
          <p15:clr>
            <a:srgbClr val="F26B43"/>
          </p15:clr>
        </p15:guide>
        <p15:guide id="14" orient="horz" pos="2822">
          <p15:clr>
            <a:srgbClr val="F26B43"/>
          </p15:clr>
        </p15:guide>
        <p15:guide id="15" orient="horz" pos="275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A30462-FE3A-4536-8112-4E5D026D105A}" type="datetimeFigureOut">
              <a:rPr lang="en-GB" smtClean="0"/>
              <a:t>21/04/2023</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1436A-ADE6-42B3-98BA-90DD14918BA7}" type="slidenum">
              <a:rPr lang="en-GB" smtClean="0"/>
              <a:t>‹#›</a:t>
            </a:fld>
            <a:endParaRPr lang="en-GB"/>
          </a:p>
        </p:txBody>
      </p:sp>
    </p:spTree>
    <p:extLst>
      <p:ext uri="{BB962C8B-B14F-4D97-AF65-F5344CB8AC3E}">
        <p14:creationId xmlns:p14="http://schemas.microsoft.com/office/powerpoint/2010/main" val="156948851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3B30F1-BEAB-1D48-98D9-E0838B9BE62A}"/>
              </a:ext>
            </a:extLst>
          </p:cNvPr>
          <p:cNvPicPr>
            <a:picLocks noChangeAspect="1"/>
          </p:cNvPicPr>
          <p:nvPr userDrawn="1"/>
        </p:nvPicPr>
        <p:blipFill rotWithShape="1">
          <a:blip r:embed="rId19"/>
          <a:srcRect t="86937"/>
          <a:stretch/>
        </p:blipFill>
        <p:spPr>
          <a:xfrm>
            <a:off x="0" y="5962168"/>
            <a:ext cx="12192000" cy="895832"/>
          </a:xfrm>
          <a:prstGeom prst="rect">
            <a:avLst/>
          </a:prstGeom>
        </p:spPr>
      </p:pic>
      <p:sp>
        <p:nvSpPr>
          <p:cNvPr id="13" name="TextBox 12">
            <a:extLst>
              <a:ext uri="{FF2B5EF4-FFF2-40B4-BE49-F238E27FC236}">
                <a16:creationId xmlns:a16="http://schemas.microsoft.com/office/drawing/2014/main" id="{5EFACAD1-D0A6-9749-A5C6-07C38D8E6F7D}"/>
              </a:ext>
            </a:extLst>
          </p:cNvPr>
          <p:cNvSpPr txBox="1"/>
          <p:nvPr userDrawn="1"/>
        </p:nvSpPr>
        <p:spPr>
          <a:xfrm>
            <a:off x="10569133" y="6462184"/>
            <a:ext cx="1252451" cy="184666"/>
          </a:xfrm>
          <a:prstGeom prst="rect">
            <a:avLst/>
          </a:prstGeom>
          <a:noFill/>
        </p:spPr>
        <p:txBody>
          <a:bodyPr wrap="square" lIns="0" tIns="0" rIns="0" bIns="0" rtlCol="0">
            <a:spAutoFit/>
          </a:bodyPr>
          <a:lstStyle/>
          <a:p>
            <a:pPr algn="r"/>
            <a:fld id="{A98891B2-5225-5C40-A770-7C3A43B5E5B1}" type="slidenum">
              <a:rPr lang="en-US" sz="1200" b="0" i="0" smtClean="0">
                <a:solidFill>
                  <a:schemeClr val="bg1"/>
                </a:solidFill>
                <a:latin typeface="Arial" panose="020B0604020202020204" pitchFamily="34" charset="0"/>
                <a:cs typeface="Arial" panose="020B0604020202020204" pitchFamily="34" charset="0"/>
              </a:rPr>
              <a:pPr algn="r"/>
              <a:t>‹#›</a:t>
            </a:fld>
            <a:endParaRPr lang="en-US" sz="1200" b="0" i="0" dirty="0">
              <a:solidFill>
                <a:schemeClr val="bg1"/>
              </a:solidFill>
              <a:latin typeface="Arial" panose="020B0604020202020204" pitchFamily="34" charset="0"/>
              <a:cs typeface="Arial" panose="020B0604020202020204" pitchFamily="34" charset="0"/>
            </a:endParaRPr>
          </a:p>
        </p:txBody>
      </p:sp>
      <p:pic>
        <p:nvPicPr>
          <p:cNvPr id="10" name="Picture 9" descr="A picture containing text&#10;&#10;Description automatically generated">
            <a:extLst>
              <a:ext uri="{FF2B5EF4-FFF2-40B4-BE49-F238E27FC236}">
                <a16:creationId xmlns:a16="http://schemas.microsoft.com/office/drawing/2014/main" id="{29403F19-6B4E-D340-B3C7-02E67442FFD8}"/>
              </a:ext>
            </a:extLst>
          </p:cNvPr>
          <p:cNvPicPr>
            <a:picLocks noChangeAspect="1"/>
          </p:cNvPicPr>
          <p:nvPr userDrawn="1"/>
        </p:nvPicPr>
        <p:blipFill>
          <a:blip r:embed="rId20"/>
          <a:stretch>
            <a:fillRect/>
          </a:stretch>
        </p:blipFill>
        <p:spPr>
          <a:xfrm>
            <a:off x="397587" y="6022064"/>
            <a:ext cx="2009351" cy="719904"/>
          </a:xfrm>
          <a:prstGeom prst="rect">
            <a:avLst/>
          </a:prstGeom>
        </p:spPr>
      </p:pic>
    </p:spTree>
    <p:extLst>
      <p:ext uri="{BB962C8B-B14F-4D97-AF65-F5344CB8AC3E}">
        <p14:creationId xmlns:p14="http://schemas.microsoft.com/office/powerpoint/2010/main" val="82610754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86">
          <p15:clr>
            <a:srgbClr val="F26B43"/>
          </p15:clr>
        </p15:guide>
        <p15:guide id="2" pos="1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1C15D2-0A37-061E-4576-FAA5CCF28D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70F2C5-B583-0F47-48A9-E0E8B926B8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62577D-24DA-9BEC-FCF1-02AF82CB49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872641-7A41-4E2C-A8C0-C2BE8552F6C5}" type="datetimeFigureOut">
              <a:rPr lang="en-GB" smtClean="0"/>
              <a:t>21/04/2023</a:t>
            </a:fld>
            <a:endParaRPr lang="en-GB" dirty="0"/>
          </a:p>
        </p:txBody>
      </p:sp>
      <p:sp>
        <p:nvSpPr>
          <p:cNvPr id="5" name="Footer Placeholder 4">
            <a:extLst>
              <a:ext uri="{FF2B5EF4-FFF2-40B4-BE49-F238E27FC236}">
                <a16:creationId xmlns:a16="http://schemas.microsoft.com/office/drawing/2014/main" id="{71C0D287-6EC9-58B6-B109-8C26DC9C87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4C89B98F-B0CB-EBD8-7B8A-06F0F228EA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1E3F9-ABE9-48D9-9EB5-37DE7D90706B}" type="slidenum">
              <a:rPr lang="en-GB" smtClean="0"/>
              <a:t>‹#›</a:t>
            </a:fld>
            <a:endParaRPr lang="en-GB" dirty="0"/>
          </a:p>
        </p:txBody>
      </p:sp>
    </p:spTree>
    <p:extLst>
      <p:ext uri="{BB962C8B-B14F-4D97-AF65-F5344CB8AC3E}">
        <p14:creationId xmlns:p14="http://schemas.microsoft.com/office/powerpoint/2010/main" val="270836372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9FDB8-F7F9-9CCB-4A95-BAED05AE0B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0FD4F7-F30D-70E9-D380-A662E6B696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EC8FD6-9DE0-BCDB-C531-137BB5ACB7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07ADBC-F747-4E36-A5CE-0CBDB0FC0858}" type="datetimeFigureOut">
              <a:rPr lang="en-GB" smtClean="0"/>
              <a:t>21/04/2023</a:t>
            </a:fld>
            <a:endParaRPr lang="en-GB" dirty="0"/>
          </a:p>
        </p:txBody>
      </p:sp>
      <p:sp>
        <p:nvSpPr>
          <p:cNvPr id="5" name="Footer Placeholder 4">
            <a:extLst>
              <a:ext uri="{FF2B5EF4-FFF2-40B4-BE49-F238E27FC236}">
                <a16:creationId xmlns:a16="http://schemas.microsoft.com/office/drawing/2014/main" id="{B948378C-944F-44BE-1EEE-D4E1C3C32F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3D242B9-6557-3F7B-D19D-A23E33486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8A8CC-42B4-4F53-8A9A-B5DBADF47DD9}" type="slidenum">
              <a:rPr lang="en-GB" smtClean="0"/>
              <a:t>‹#›</a:t>
            </a:fld>
            <a:endParaRPr lang="en-GB" dirty="0"/>
          </a:p>
        </p:txBody>
      </p:sp>
    </p:spTree>
    <p:extLst>
      <p:ext uri="{BB962C8B-B14F-4D97-AF65-F5344CB8AC3E}">
        <p14:creationId xmlns:p14="http://schemas.microsoft.com/office/powerpoint/2010/main" val="78777253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rgbClr val="003399"/>
            </a:gs>
            <a:gs pos="100000">
              <a:srgbClr val="7916A6"/>
            </a:gs>
            <a:gs pos="100000">
              <a:srgbClr val="B3D1EB"/>
            </a:gs>
          </a:gsLst>
          <a:path path="circle">
            <a:fillToRect l="100000" t="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E1F70-8B63-4436-A77C-51A1B4A3FB41}" type="datetimeFigureOut">
              <a:rPr lang="en-GB" smtClean="0"/>
              <a:t>21/04/2023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B352CB-E470-47EE-8EB3-DC7B4D8881C8}" type="slidenum">
              <a:rPr lang="en-GB" smtClean="0"/>
              <a:t>‹#›</a:t>
            </a:fld>
            <a:endParaRPr lang="en-GB"/>
          </a:p>
        </p:txBody>
      </p:sp>
    </p:spTree>
    <p:extLst>
      <p:ext uri="{BB962C8B-B14F-4D97-AF65-F5344CB8AC3E}">
        <p14:creationId xmlns:p14="http://schemas.microsoft.com/office/powerpoint/2010/main" val="402780171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3" Type="http://schemas.openxmlformats.org/officeDocument/2006/relationships/image" Target="../media/image34.png"/><Relationship Id="rId7" Type="http://schemas.openxmlformats.org/officeDocument/2006/relationships/diagramLayout" Target="../diagrams/layout3.xml"/><Relationship Id="rId12" Type="http://schemas.openxmlformats.org/officeDocument/2006/relationships/diagramLayout" Target="../diagrams/layout4.xm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image" Target="../media/image35.JPG"/><Relationship Id="rId15" Type="http://schemas.microsoft.com/office/2007/relationships/diagramDrawing" Target="../diagrams/drawing4.xml"/><Relationship Id="rId10" Type="http://schemas.microsoft.com/office/2007/relationships/diagramDrawing" Target="../diagrams/drawing3.xml"/><Relationship Id="rId4" Type="http://schemas.microsoft.com/office/2007/relationships/hdphoto" Target="../media/hdphoto5.wdp"/><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diagramQuickStyle" Target="../diagrams/quickStyle6.xml"/><Relationship Id="rId3" Type="http://schemas.openxmlformats.org/officeDocument/2006/relationships/image" Target="../media/image34.png"/><Relationship Id="rId7" Type="http://schemas.openxmlformats.org/officeDocument/2006/relationships/diagramLayout" Target="../diagrams/layout5.xml"/><Relationship Id="rId12" Type="http://schemas.openxmlformats.org/officeDocument/2006/relationships/diagramLayout" Target="../diagrams/layout6.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diagramData" Target="../diagrams/data5.xml"/><Relationship Id="rId11" Type="http://schemas.openxmlformats.org/officeDocument/2006/relationships/diagramData" Target="../diagrams/data6.xml"/><Relationship Id="rId5" Type="http://schemas.openxmlformats.org/officeDocument/2006/relationships/image" Target="../media/image35.JPG"/><Relationship Id="rId15" Type="http://schemas.microsoft.com/office/2007/relationships/diagramDrawing" Target="../diagrams/drawing6.xml"/><Relationship Id="rId10" Type="http://schemas.microsoft.com/office/2007/relationships/diagramDrawing" Target="../diagrams/drawing5.xml"/><Relationship Id="rId4" Type="http://schemas.microsoft.com/office/2007/relationships/hdphoto" Target="../media/hdphoto5.wdp"/><Relationship Id="rId9" Type="http://schemas.openxmlformats.org/officeDocument/2006/relationships/diagramColors" Target="../diagrams/colors5.xml"/><Relationship Id="rId14" Type="http://schemas.openxmlformats.org/officeDocument/2006/relationships/diagramColors" Target="../diagrams/colors6.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2.wdp"/><Relationship Id="rId7"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25.xml"/><Relationship Id="rId6" Type="http://schemas.openxmlformats.org/officeDocument/2006/relationships/image" Target="../media/image38.png"/><Relationship Id="rId5" Type="http://schemas.microsoft.com/office/2007/relationships/hdphoto" Target="../media/hdphoto4.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4.png"/><Relationship Id="rId1" Type="http://schemas.openxmlformats.org/officeDocument/2006/relationships/slideLayout" Target="../slideLayouts/slideLayout70.xml"/><Relationship Id="rId6" Type="http://schemas.microsoft.com/office/2007/relationships/hdphoto" Target="../media/hdphoto10.wdp"/><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0.xml"/><Relationship Id="rId5" Type="http://schemas.openxmlformats.org/officeDocument/2006/relationships/image" Target="../media/image47.jpe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0.xml"/><Relationship Id="rId5" Type="http://schemas.openxmlformats.org/officeDocument/2006/relationships/image" Target="../media/image48.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0.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4.wdp"/><Relationship Id="rId4" Type="http://schemas.openxmlformats.org/officeDocument/2006/relationships/image" Target="../media/image45.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0.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0.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0.xml"/><Relationship Id="rId5" Type="http://schemas.openxmlformats.org/officeDocument/2006/relationships/image" Target="../media/image49.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0.xml"/><Relationship Id="rId5" Type="http://schemas.openxmlformats.org/officeDocument/2006/relationships/image" Target="../media/image50.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0.xml"/><Relationship Id="rId5" Type="http://schemas.openxmlformats.org/officeDocument/2006/relationships/image" Target="../media/image50.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wdp"/><Relationship Id="rId7"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70.xml"/><Relationship Id="rId6" Type="http://schemas.microsoft.com/office/2007/relationships/hdphoto" Target="../media/hdphoto11.wdp"/><Relationship Id="rId5"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48.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49.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9.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65.png"/><Relationship Id="rId12" Type="http://schemas.openxmlformats.org/officeDocument/2006/relationships/image" Target="../media/image85.png"/><Relationship Id="rId2" Type="http://schemas.openxmlformats.org/officeDocument/2006/relationships/image" Target="../media/image79.png"/><Relationship Id="rId1" Type="http://schemas.openxmlformats.org/officeDocument/2006/relationships/slideLayout" Target="../slideLayouts/slideLayout60.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62.pn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3.png"/><Relationship Id="rId9" Type="http://schemas.openxmlformats.org/officeDocument/2006/relationships/image" Target="../media/image82.png"/><Relationship Id="rId14" Type="http://schemas.openxmlformats.org/officeDocument/2006/relationships/image" Target="../media/image87.pn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90.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9.png"/><Relationship Id="rId16" Type="http://schemas.openxmlformats.org/officeDocument/2006/relationships/image" Target="../media/image102.png"/><Relationship Id="rId1" Type="http://schemas.openxmlformats.org/officeDocument/2006/relationships/slideLayout" Target="../slideLayouts/slideLayout6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74.png"/><Relationship Id="rId9" Type="http://schemas.openxmlformats.org/officeDocument/2006/relationships/image" Target="../media/image95.png"/><Relationship Id="rId1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3.png"/><Relationship Id="rId1" Type="http://schemas.openxmlformats.org/officeDocument/2006/relationships/slideLayout" Target="../slideLayouts/slideLayout59.xml"/><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image" Target="../media/image16.png"/><Relationship Id="rId1" Type="http://schemas.openxmlformats.org/officeDocument/2006/relationships/slideLayout" Target="../slideLayouts/slideLayout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8.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694" y="2215318"/>
            <a:ext cx="11214339" cy="2387600"/>
          </a:xfrm>
        </p:spPr>
        <p:txBody>
          <a:bodyPr>
            <a:normAutofit/>
          </a:bodyPr>
          <a:lstStyle/>
          <a:p>
            <a:r>
              <a:rPr lang="en-US" sz="3200" dirty="0">
                <a:latin typeface="Century Gothic" panose="020B0502020202020204" pitchFamily="34" charset="0"/>
                <a:cs typeface="Arial" panose="020B0604020202020204" pitchFamily="34" charset="0"/>
              </a:rPr>
              <a:t>Video Reflexive Ethnography as a research and healthcare improvement tool – methodology and application. </a:t>
            </a:r>
            <a:br>
              <a:rPr lang="en-GB" sz="3200" dirty="0">
                <a:latin typeface="Century Gothic" panose="020B0502020202020204" pitchFamily="34" charset="0"/>
                <a:cs typeface="Arial" panose="020B0604020202020204" pitchFamily="34" charset="0"/>
              </a:rPr>
            </a:br>
            <a:endParaRPr lang="en-GB" sz="3200" dirty="0">
              <a:latin typeface="Century Gothic" panose="020B0502020202020204" pitchFamily="34" charset="0"/>
              <a:cs typeface="Arial" panose="020B0604020202020204" pitchFamily="34" charset="0"/>
            </a:endParaRPr>
          </a:p>
        </p:txBody>
      </p:sp>
      <p:sp>
        <p:nvSpPr>
          <p:cNvPr id="3" name="Subtitle 2"/>
          <p:cNvSpPr>
            <a:spLocks noGrp="1"/>
          </p:cNvSpPr>
          <p:nvPr>
            <p:ph type="subTitle" idx="1"/>
          </p:nvPr>
        </p:nvSpPr>
        <p:spPr>
          <a:xfrm>
            <a:off x="1498121" y="4301202"/>
            <a:ext cx="9144000" cy="1655762"/>
          </a:xfrm>
        </p:spPr>
        <p:txBody>
          <a:bodyPr>
            <a:normAutofit/>
          </a:bodyPr>
          <a:lstStyle/>
          <a:p>
            <a:r>
              <a:rPr lang="en-GB" sz="1600" dirty="0">
                <a:latin typeface="Century Gothic" panose="020B0502020202020204" pitchFamily="34" charset="0"/>
                <a:cs typeface="Arial" panose="020B0604020202020204" pitchFamily="34" charset="0"/>
              </a:rPr>
              <a:t>Dr Nina Fudge, QMUL</a:t>
            </a:r>
          </a:p>
          <a:p>
            <a:r>
              <a:rPr lang="en-US" sz="1600" dirty="0" err="1">
                <a:latin typeface="Century Gothic" panose="020B0502020202020204" pitchFamily="34" charset="0"/>
                <a:cs typeface="Arial" panose="020B0604020202020204" pitchFamily="34" charset="0"/>
              </a:rPr>
              <a:t>Dr</a:t>
            </a:r>
            <a:r>
              <a:rPr lang="en-US" sz="1600" dirty="0">
                <a:latin typeface="Century Gothic" panose="020B0502020202020204" pitchFamily="34" charset="0"/>
                <a:cs typeface="Arial" panose="020B0604020202020204" pitchFamily="34" charset="0"/>
              </a:rPr>
              <a:t> Siobhan McHugh, University of Leeds</a:t>
            </a:r>
          </a:p>
          <a:p>
            <a:r>
              <a:rPr lang="en-US" sz="1600" dirty="0" err="1">
                <a:latin typeface="Century Gothic" panose="020B0502020202020204" pitchFamily="34" charset="0"/>
                <a:cs typeface="Arial" panose="020B0604020202020204" pitchFamily="34" charset="0"/>
              </a:rPr>
              <a:t>Dr</a:t>
            </a:r>
            <a:r>
              <a:rPr lang="en-US" sz="1600" dirty="0">
                <a:latin typeface="Century Gothic" panose="020B0502020202020204" pitchFamily="34" charset="0"/>
                <a:cs typeface="Arial" panose="020B0604020202020204" pitchFamily="34" charset="0"/>
              </a:rPr>
              <a:t> Clair le Boutillier, KCL</a:t>
            </a:r>
            <a:endParaRPr lang="en-GB" sz="1600" dirty="0">
              <a:latin typeface="Century Gothic" panose="020B0502020202020204" pitchFamily="34" charset="0"/>
              <a:cs typeface="Arial" panose="020B0604020202020204" pitchFamily="34" charset="0"/>
            </a:endParaRPr>
          </a:p>
        </p:txBody>
      </p:sp>
      <p:pic>
        <p:nvPicPr>
          <p:cNvPr id="5" name="Picture 12" descr="University Of Leeds Logo PNG Image | Transparent PNG Free Download on  Seek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80958" y="5802909"/>
            <a:ext cx="2396289" cy="7977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406" y="131321"/>
            <a:ext cx="4648419" cy="217210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2615" y="5802909"/>
            <a:ext cx="2395775" cy="638332"/>
          </a:xfrm>
          <a:prstGeom prst="rect">
            <a:avLst/>
          </a:prstGeom>
        </p:spPr>
      </p:pic>
      <p:pic>
        <p:nvPicPr>
          <p:cNvPr id="9" name="Picture 8"/>
          <p:cNvPicPr>
            <a:picLocks noChangeAspect="1"/>
          </p:cNvPicPr>
          <p:nvPr/>
        </p:nvPicPr>
        <p:blipFill>
          <a:blip r:embed="rId6"/>
          <a:stretch>
            <a:fillRect/>
          </a:stretch>
        </p:blipFill>
        <p:spPr>
          <a:xfrm>
            <a:off x="7764290" y="5766949"/>
            <a:ext cx="1088977" cy="833749"/>
          </a:xfrm>
          <a:prstGeom prst="rect">
            <a:avLst/>
          </a:prstGeom>
        </p:spPr>
      </p:pic>
    </p:spTree>
    <p:extLst>
      <p:ext uri="{BB962C8B-B14F-4D97-AF65-F5344CB8AC3E}">
        <p14:creationId xmlns:p14="http://schemas.microsoft.com/office/powerpoint/2010/main" val="3779341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748" y="456147"/>
            <a:ext cx="5358384" cy="2148840"/>
          </a:xfrm>
          <a:prstGeom prst="rect">
            <a:avLst/>
          </a:prstGeom>
        </p:spPr>
      </p:pic>
      <p:pic>
        <p:nvPicPr>
          <p:cNvPr id="29" name="Picture 28"/>
          <p:cNvPicPr>
            <a:picLocks noChangeAspect="1"/>
          </p:cNvPicPr>
          <p:nvPr/>
        </p:nvPicPr>
        <p:blipFill rotWithShape="1">
          <a:blip r:embed="rId4"/>
          <a:srcRect l="26884" t="12029" r="39855" b="6812"/>
          <a:stretch/>
        </p:blipFill>
        <p:spPr>
          <a:xfrm>
            <a:off x="4753278" y="2104875"/>
            <a:ext cx="2163149" cy="2969028"/>
          </a:xfrm>
          <a:prstGeom prst="rect">
            <a:avLst/>
          </a:prstGeom>
          <a:ln>
            <a:solidFill>
              <a:schemeClr val="tx1"/>
            </a:solidFill>
          </a:ln>
        </p:spPr>
      </p:pic>
      <p:sp>
        <p:nvSpPr>
          <p:cNvPr id="14" name="Rounded Rectangle 13"/>
          <p:cNvSpPr/>
          <p:nvPr/>
        </p:nvSpPr>
        <p:spPr>
          <a:xfrm>
            <a:off x="4457432" y="1906439"/>
            <a:ext cx="3572625" cy="4830791"/>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panose="020F0502020204030204"/>
            </a:endParaRPr>
          </a:p>
        </p:txBody>
      </p:sp>
      <p:sp>
        <p:nvSpPr>
          <p:cNvPr id="15" name="Rounded Rectangle 14"/>
          <p:cNvSpPr/>
          <p:nvPr/>
        </p:nvSpPr>
        <p:spPr>
          <a:xfrm>
            <a:off x="8378925" y="1906439"/>
            <a:ext cx="3572625" cy="4830791"/>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panose="020F0502020204030204"/>
            </a:endParaRP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3984" y="3342809"/>
            <a:ext cx="3009125" cy="2006083"/>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066" y="3647387"/>
            <a:ext cx="2706497" cy="2029872"/>
          </a:xfrm>
          <a:prstGeom prst="rect">
            <a:avLst/>
          </a:prstGeom>
        </p:spPr>
      </p:pic>
      <p:sp>
        <p:nvSpPr>
          <p:cNvPr id="13" name="Rounded Rectangle 12"/>
          <p:cNvSpPr/>
          <p:nvPr/>
        </p:nvSpPr>
        <p:spPr>
          <a:xfrm>
            <a:off x="319177" y="1906439"/>
            <a:ext cx="3572625" cy="4830791"/>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panose="020F0502020204030204"/>
            </a:endParaRPr>
          </a:p>
        </p:txBody>
      </p:sp>
      <p:sp>
        <p:nvSpPr>
          <p:cNvPr id="2" name="TextBox 1"/>
          <p:cNvSpPr txBox="1"/>
          <p:nvPr/>
        </p:nvSpPr>
        <p:spPr>
          <a:xfrm>
            <a:off x="1189689" y="6333293"/>
            <a:ext cx="3708875" cy="369332"/>
          </a:xfrm>
          <a:prstGeom prst="rect">
            <a:avLst/>
          </a:prstGeom>
          <a:noFill/>
        </p:spPr>
        <p:txBody>
          <a:bodyPr wrap="square" rtlCol="0">
            <a:spAutoFit/>
          </a:bodyPr>
          <a:lstStyle/>
          <a:p>
            <a:pPr defTabSz="914377">
              <a:defRPr/>
            </a:pPr>
            <a:r>
              <a:rPr lang="en-GB" b="1" dirty="0">
                <a:solidFill>
                  <a:prstClr val="black"/>
                </a:solidFill>
                <a:latin typeface="Arial" panose="020B0604020202020204" pitchFamily="34" charset="0"/>
                <a:cs typeface="Arial" panose="020B0604020202020204" pitchFamily="34" charset="0"/>
              </a:rPr>
              <a:t>Patients’ homes</a:t>
            </a:r>
          </a:p>
        </p:txBody>
      </p:sp>
      <p:sp>
        <p:nvSpPr>
          <p:cNvPr id="3" name="TextBox 2"/>
          <p:cNvSpPr txBox="1"/>
          <p:nvPr/>
        </p:nvSpPr>
        <p:spPr>
          <a:xfrm>
            <a:off x="5153713" y="6333293"/>
            <a:ext cx="3708875" cy="369332"/>
          </a:xfrm>
          <a:prstGeom prst="rect">
            <a:avLst/>
          </a:prstGeom>
          <a:noFill/>
        </p:spPr>
        <p:txBody>
          <a:bodyPr wrap="square" rtlCol="0">
            <a:spAutoFit/>
          </a:bodyPr>
          <a:lstStyle/>
          <a:p>
            <a:pPr defTabSz="914377">
              <a:defRPr/>
            </a:pPr>
            <a:r>
              <a:rPr lang="en-GB" b="1" dirty="0">
                <a:solidFill>
                  <a:prstClr val="black"/>
                </a:solidFill>
                <a:latin typeface="Arial" panose="020B0604020202020204" pitchFamily="34" charset="0"/>
                <a:cs typeface="Arial" panose="020B0604020202020204" pitchFamily="34" charset="0"/>
              </a:rPr>
              <a:t>General Practice</a:t>
            </a:r>
          </a:p>
        </p:txBody>
      </p:sp>
      <p:sp>
        <p:nvSpPr>
          <p:cNvPr id="6" name="Rectangle 5"/>
          <p:cNvSpPr/>
          <p:nvPr/>
        </p:nvSpPr>
        <p:spPr>
          <a:xfrm>
            <a:off x="6096000" y="394369"/>
            <a:ext cx="6096000" cy="1200329"/>
          </a:xfrm>
          <a:prstGeom prst="rect">
            <a:avLst/>
          </a:prstGeom>
        </p:spPr>
        <p:txBody>
          <a:bodyPr>
            <a:spAutoFit/>
          </a:bodyPr>
          <a:lstStyle/>
          <a:p>
            <a:pPr defTabSz="914377">
              <a:defRPr/>
            </a:pPr>
            <a:r>
              <a:rPr lang="en-GB" dirty="0">
                <a:solidFill>
                  <a:prstClr val="black"/>
                </a:solidFill>
                <a:latin typeface="Arial" panose="020B0604020202020204" pitchFamily="34" charset="0"/>
                <a:cs typeface="Arial" panose="020B0604020202020204" pitchFamily="34" charset="0"/>
              </a:rPr>
              <a:t>How do the practices of patients and their carers, healthcare professionals and care systems support ‘appropriate’ polypharmacy or challenge ‘inappropriate’ polypharmacy? </a:t>
            </a: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82736" y="2213779"/>
            <a:ext cx="1578635" cy="1183976"/>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flipV="1">
            <a:off x="2151525" y="2285645"/>
            <a:ext cx="1300503" cy="975377"/>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7065" r="5425"/>
          <a:stretch/>
        </p:blipFill>
        <p:spPr>
          <a:xfrm rot="1176416">
            <a:off x="9296761" y="1872006"/>
            <a:ext cx="2585968" cy="1662228"/>
          </a:xfrm>
          <a:prstGeom prst="rect">
            <a:avLst/>
          </a:prstGeom>
        </p:spPr>
      </p:pic>
      <p:grpSp>
        <p:nvGrpSpPr>
          <p:cNvPr id="30" name="Group 29"/>
          <p:cNvGrpSpPr/>
          <p:nvPr/>
        </p:nvGrpSpPr>
        <p:grpSpPr>
          <a:xfrm>
            <a:off x="6237792" y="4456974"/>
            <a:ext cx="2759899" cy="1783837"/>
            <a:chOff x="6555073" y="4389530"/>
            <a:chExt cx="2759899" cy="1783837"/>
          </a:xfrm>
        </p:grpSpPr>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5073" y="4389530"/>
              <a:ext cx="2759899" cy="1783837"/>
            </a:xfrm>
            <a:prstGeom prst="rect">
              <a:avLst/>
            </a:prstGeom>
          </p:spPr>
        </p:pic>
        <p:sp>
          <p:nvSpPr>
            <p:cNvPr id="28" name="Rectangle 27"/>
            <p:cNvSpPr/>
            <p:nvPr/>
          </p:nvSpPr>
          <p:spPr>
            <a:xfrm>
              <a:off x="6573328" y="4393586"/>
              <a:ext cx="2723390" cy="1775726"/>
            </a:xfrm>
            <a:prstGeom prst="rect">
              <a:avLst/>
            </a:prstGeom>
            <a:noFill/>
            <a:ln w="12700">
              <a:solidFill>
                <a:srgbClr val="007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panose="020F0502020204030204"/>
              </a:endParaRPr>
            </a:p>
          </p:txBody>
        </p:sp>
      </p:grp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27215" y="4990682"/>
            <a:ext cx="1775067" cy="1331301"/>
          </a:xfrm>
          <a:prstGeom prst="rect">
            <a:avLst/>
          </a:prstGeom>
        </p:spPr>
      </p:pic>
      <p:pic>
        <p:nvPicPr>
          <p:cNvPr id="26" name="Picture 25"/>
          <p:cNvPicPr>
            <a:picLocks noChangeAspect="1"/>
          </p:cNvPicPr>
          <p:nvPr/>
        </p:nvPicPr>
        <p:blipFill>
          <a:blip r:embed="rId12"/>
          <a:stretch>
            <a:fillRect/>
          </a:stretch>
        </p:blipFill>
        <p:spPr>
          <a:xfrm>
            <a:off x="9606273" y="4864376"/>
            <a:ext cx="2480379" cy="1653585"/>
          </a:xfrm>
          <a:prstGeom prst="rect">
            <a:avLst/>
          </a:prstGeom>
        </p:spPr>
      </p:pic>
      <p:sp>
        <p:nvSpPr>
          <p:cNvPr id="4" name="TextBox 3"/>
          <p:cNvSpPr txBox="1"/>
          <p:nvPr/>
        </p:nvSpPr>
        <p:spPr>
          <a:xfrm>
            <a:off x="8997691" y="6347468"/>
            <a:ext cx="3708875" cy="369332"/>
          </a:xfrm>
          <a:prstGeom prst="rect">
            <a:avLst/>
          </a:prstGeom>
          <a:noFill/>
        </p:spPr>
        <p:txBody>
          <a:bodyPr wrap="square" rtlCol="0">
            <a:spAutoFit/>
          </a:bodyPr>
          <a:lstStyle/>
          <a:p>
            <a:pPr defTabSz="914377">
              <a:defRPr/>
            </a:pPr>
            <a:r>
              <a:rPr lang="en-GB" b="1" dirty="0">
                <a:solidFill>
                  <a:prstClr val="black"/>
                </a:solidFill>
                <a:latin typeface="Arial" panose="020B0604020202020204" pitchFamily="34" charset="0"/>
                <a:cs typeface="Arial" panose="020B0604020202020204" pitchFamily="34" charset="0"/>
              </a:rPr>
              <a:t>Community pharmacy</a:t>
            </a:r>
          </a:p>
        </p:txBody>
      </p:sp>
    </p:spTree>
    <p:extLst>
      <p:ext uri="{BB962C8B-B14F-4D97-AF65-F5344CB8AC3E}">
        <p14:creationId xmlns:p14="http://schemas.microsoft.com/office/powerpoint/2010/main" val="4226522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776377" y="383966"/>
            <a:ext cx="11561763" cy="1381125"/>
          </a:xfrm>
        </p:spPr>
        <p:txBody>
          <a:bodyPr>
            <a:normAutofit/>
          </a:bodyPr>
          <a:lstStyle/>
          <a:p>
            <a:pPr marL="0" indent="0" defTabSz="914377">
              <a:spcBef>
                <a:spcPct val="0"/>
              </a:spcBef>
              <a:buNone/>
            </a:pPr>
            <a:r>
              <a:rPr lang="en-GB" sz="4400" b="1" dirty="0">
                <a:solidFill>
                  <a:srgbClr val="253967"/>
                </a:solidFill>
                <a:latin typeface="Arial" panose="020B0604020202020204" pitchFamily="34" charset="0"/>
                <a:ea typeface="+mj-ea"/>
                <a:cs typeface="Arial" panose="020B0604020202020204" pitchFamily="34" charset="0"/>
              </a:rPr>
              <a:t>Polypharmacy</a:t>
            </a:r>
          </a:p>
        </p:txBody>
      </p:sp>
      <p:pic>
        <p:nvPicPr>
          <p:cNvPr id="12" name="Picture 11"/>
          <p:cNvPicPr>
            <a:picLocks noChangeAspect="1"/>
          </p:cNvPicPr>
          <p:nvPr/>
        </p:nvPicPr>
        <p:blipFill rotWithShape="1">
          <a:blip r:embed="rId3"/>
          <a:srcRect l="24273" t="33301" r="41832" b="11103"/>
          <a:stretch/>
        </p:blipFill>
        <p:spPr>
          <a:xfrm>
            <a:off x="637829" y="1526875"/>
            <a:ext cx="5444978" cy="5023641"/>
          </a:xfrm>
          <a:prstGeom prst="rect">
            <a:avLst/>
          </a:prstGeom>
          <a:ln>
            <a:solidFill>
              <a:schemeClr val="bg1">
                <a:lumMod val="65000"/>
              </a:schemeClr>
            </a:solidFill>
          </a:ln>
          <a:effectLst>
            <a:outerShdw blurRad="50800" dist="38100" dir="8100000" algn="tr" rotWithShape="0">
              <a:prstClr val="black">
                <a:alpha val="40000"/>
              </a:prstClr>
            </a:outerShdw>
          </a:effectLst>
        </p:spPr>
      </p:pic>
      <p:sp>
        <p:nvSpPr>
          <p:cNvPr id="2" name="TextBox 1"/>
          <p:cNvSpPr txBox="1"/>
          <p:nvPr/>
        </p:nvSpPr>
        <p:spPr>
          <a:xfrm>
            <a:off x="7177177" y="2380891"/>
            <a:ext cx="408892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 </a:t>
            </a:r>
          </a:p>
        </p:txBody>
      </p:sp>
      <p:sp>
        <p:nvSpPr>
          <p:cNvPr id="4" name="TextBox 3"/>
          <p:cNvSpPr txBox="1"/>
          <p:nvPr/>
        </p:nvSpPr>
        <p:spPr>
          <a:xfrm>
            <a:off x="6814868" y="2484407"/>
            <a:ext cx="4641011"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50% of all medicines prescribed for long-term conditions are not used.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Cost to the National Health Service £300m </a:t>
            </a:r>
          </a:p>
        </p:txBody>
      </p:sp>
    </p:spTree>
    <p:extLst>
      <p:ext uri="{BB962C8B-B14F-4D97-AF65-F5344CB8AC3E}">
        <p14:creationId xmlns:p14="http://schemas.microsoft.com/office/powerpoint/2010/main" val="1261099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534838" y="349250"/>
            <a:ext cx="11561763" cy="1382713"/>
          </a:xfrm>
        </p:spPr>
        <p:txBody>
          <a:bodyPr>
            <a:normAutofit/>
          </a:bodyPr>
          <a:lstStyle/>
          <a:p>
            <a:pPr marL="0" indent="0">
              <a:buNone/>
            </a:pPr>
            <a:r>
              <a:rPr lang="en-GB" sz="4400" b="1" dirty="0">
                <a:solidFill>
                  <a:srgbClr val="253967"/>
                </a:solidFill>
                <a:latin typeface="Arial" panose="020B0604020202020204" pitchFamily="34" charset="0"/>
                <a:ea typeface="+mj-ea"/>
                <a:cs typeface="Arial" panose="020B0604020202020204" pitchFamily="34" charset="0"/>
              </a:rPr>
              <a:t>Polypharmacy as paradox</a:t>
            </a:r>
          </a:p>
        </p:txBody>
      </p:sp>
      <p:grpSp>
        <p:nvGrpSpPr>
          <p:cNvPr id="3" name="Group 2"/>
          <p:cNvGrpSpPr/>
          <p:nvPr/>
        </p:nvGrpSpPr>
        <p:grpSpPr>
          <a:xfrm>
            <a:off x="690113" y="1233577"/>
            <a:ext cx="5158597" cy="5167223"/>
            <a:chOff x="6635765" y="200297"/>
            <a:chExt cx="5345044" cy="5608320"/>
          </a:xfrm>
        </p:grpSpPr>
        <p:pic>
          <p:nvPicPr>
            <p:cNvPr id="7" name="Picture 6"/>
            <p:cNvPicPr>
              <a:picLocks noChangeAspect="1"/>
            </p:cNvPicPr>
            <p:nvPr/>
          </p:nvPicPr>
          <p:blipFill rotWithShape="1">
            <a:blip r:embed="rId2"/>
            <a:srcRect l="31372" t="14847" r="32431" b="24178"/>
            <a:stretch/>
          </p:blipFill>
          <p:spPr>
            <a:xfrm>
              <a:off x="6635765" y="548388"/>
              <a:ext cx="5345043" cy="5064539"/>
            </a:xfrm>
            <a:prstGeom prst="rect">
              <a:avLst/>
            </a:prstGeom>
            <a:effectLst/>
          </p:spPr>
        </p:pic>
        <p:pic>
          <p:nvPicPr>
            <p:cNvPr id="6" name="Picture 5"/>
            <p:cNvPicPr>
              <a:picLocks noChangeAspect="1"/>
            </p:cNvPicPr>
            <p:nvPr/>
          </p:nvPicPr>
          <p:blipFill rotWithShape="1">
            <a:blip r:embed="rId2"/>
            <a:srcRect l="19421" t="9606" r="70755" b="86982"/>
            <a:stretch/>
          </p:blipFill>
          <p:spPr>
            <a:xfrm>
              <a:off x="10075818" y="200298"/>
              <a:ext cx="1904991" cy="372095"/>
            </a:xfrm>
            <a:prstGeom prst="rect">
              <a:avLst/>
            </a:prstGeom>
          </p:spPr>
        </p:pic>
        <p:sp>
          <p:nvSpPr>
            <p:cNvPr id="10" name="Rectangle 9"/>
            <p:cNvSpPr/>
            <p:nvPr/>
          </p:nvSpPr>
          <p:spPr>
            <a:xfrm>
              <a:off x="6635765" y="200297"/>
              <a:ext cx="5345043" cy="5608320"/>
            </a:xfrm>
            <a:prstGeom prst="rect">
              <a:avLst/>
            </a:prstGeom>
            <a:noFill/>
            <a:ln w="28575">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a:solidFill>
                  <a:prstClr val="white"/>
                </a:solidFill>
                <a:latin typeface="Arial"/>
              </a:endParaRPr>
            </a:p>
          </p:txBody>
        </p:sp>
      </p:grpSp>
      <p:sp>
        <p:nvSpPr>
          <p:cNvPr id="8" name="Rectangle 7"/>
          <p:cNvSpPr/>
          <p:nvPr/>
        </p:nvSpPr>
        <p:spPr>
          <a:xfrm>
            <a:off x="6590580" y="2506732"/>
            <a:ext cx="5104291" cy="2862322"/>
          </a:xfrm>
          <a:prstGeom prst="rect">
            <a:avLst/>
          </a:prstGeom>
        </p:spPr>
        <p:txBody>
          <a:bodyPr wrap="square">
            <a:spAutoFit/>
          </a:bodyPr>
          <a:lstStyle/>
          <a:p>
            <a:pPr defTabSz="914354"/>
            <a:endParaRPr lang="en-GB" sz="2000" dirty="0">
              <a:solidFill>
                <a:srgbClr val="21386A"/>
              </a:solidFill>
              <a:latin typeface="Arial"/>
            </a:endParaRPr>
          </a:p>
          <a:p>
            <a:pPr defTabSz="914354"/>
            <a:endParaRPr lang="en-GB" sz="2000" b="1" dirty="0">
              <a:solidFill>
                <a:srgbClr val="21386A"/>
              </a:solidFill>
              <a:latin typeface="Arial"/>
            </a:endParaRPr>
          </a:p>
          <a:p>
            <a:pPr defTabSz="914354"/>
            <a:r>
              <a:rPr lang="en-GB" sz="2000" b="1" dirty="0">
                <a:solidFill>
                  <a:srgbClr val="21386A"/>
                </a:solidFill>
                <a:latin typeface="Arial"/>
              </a:rPr>
              <a:t>What do GPs do when faced with this ‘polypharmacy paradox’?</a:t>
            </a:r>
          </a:p>
          <a:p>
            <a:pPr defTabSz="914354"/>
            <a:endParaRPr lang="en-GB" sz="2000" b="1" dirty="0">
              <a:solidFill>
                <a:srgbClr val="21386A"/>
              </a:solidFill>
              <a:latin typeface="Arial"/>
            </a:endParaRPr>
          </a:p>
          <a:p>
            <a:pPr defTabSz="914354"/>
            <a:r>
              <a:rPr lang="en-GB" sz="2000" b="1" dirty="0">
                <a:solidFill>
                  <a:srgbClr val="21386A"/>
                </a:solidFill>
                <a:latin typeface="Arial"/>
              </a:rPr>
              <a:t>How do they make sense of their activities?</a:t>
            </a:r>
          </a:p>
          <a:p>
            <a:pPr defTabSz="914354"/>
            <a:endParaRPr lang="en-GB" sz="2000" dirty="0">
              <a:solidFill>
                <a:srgbClr val="21386A"/>
              </a:solidFill>
              <a:latin typeface="Arial"/>
            </a:endParaRPr>
          </a:p>
          <a:p>
            <a:pPr defTabSz="914354"/>
            <a:endParaRPr lang="en-GB" sz="2000" dirty="0">
              <a:solidFill>
                <a:srgbClr val="21386A"/>
              </a:solidFill>
              <a:latin typeface="Arial"/>
            </a:endParaRPr>
          </a:p>
        </p:txBody>
      </p:sp>
    </p:spTree>
    <p:extLst>
      <p:ext uri="{BB962C8B-B14F-4D97-AF65-F5344CB8AC3E}">
        <p14:creationId xmlns:p14="http://schemas.microsoft.com/office/powerpoint/2010/main" val="539491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5112233" y="1011398"/>
            <a:ext cx="8091163" cy="6068372"/>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3547" r="27101"/>
          <a:stretch/>
        </p:blipFill>
        <p:spPr>
          <a:xfrm rot="5400000">
            <a:off x="-351069" y="379069"/>
            <a:ext cx="6858001" cy="6099859"/>
          </a:xfrm>
          <a:prstGeom prst="rect">
            <a:avLst/>
          </a:prstGeom>
          <a:effectLst>
            <a:outerShdw blurRad="50800" dist="50800" dir="5400000" algn="ctr" rotWithShape="0">
              <a:srgbClr val="000000"/>
            </a:outerShdw>
          </a:effectLst>
        </p:spPr>
      </p:pic>
      <p:graphicFrame>
        <p:nvGraphicFramePr>
          <p:cNvPr id="2" name="Diagram 1"/>
          <p:cNvGraphicFramePr/>
          <p:nvPr/>
        </p:nvGraphicFramePr>
        <p:xfrm>
          <a:off x="5928422" y="1144746"/>
          <a:ext cx="6473847" cy="47499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7" name="Diagram 6"/>
          <p:cNvGraphicFramePr/>
          <p:nvPr/>
        </p:nvGraphicFramePr>
        <p:xfrm>
          <a:off x="1" y="1220408"/>
          <a:ext cx="6123628" cy="467424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911980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5112233" y="1011398"/>
            <a:ext cx="8091163" cy="6068372"/>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3547" r="27101"/>
          <a:stretch/>
        </p:blipFill>
        <p:spPr>
          <a:xfrm rot="5400000">
            <a:off x="-351069" y="379069"/>
            <a:ext cx="6858001" cy="6099859"/>
          </a:xfrm>
          <a:prstGeom prst="rect">
            <a:avLst/>
          </a:prstGeom>
          <a:effectLst>
            <a:outerShdw blurRad="50800" dist="50800" dir="5400000" algn="ctr" rotWithShape="0">
              <a:srgbClr val="000000"/>
            </a:outerShdw>
          </a:effectLst>
        </p:spPr>
      </p:pic>
      <p:graphicFrame>
        <p:nvGraphicFramePr>
          <p:cNvPr id="2" name="Diagram 1"/>
          <p:cNvGraphicFramePr/>
          <p:nvPr/>
        </p:nvGraphicFramePr>
        <p:xfrm>
          <a:off x="5928422" y="1144746"/>
          <a:ext cx="6473847" cy="47499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7" name="Diagram 6"/>
          <p:cNvGraphicFramePr/>
          <p:nvPr/>
        </p:nvGraphicFramePr>
        <p:xfrm>
          <a:off x="1" y="1220408"/>
          <a:ext cx="6123628" cy="467424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5" name="Oval 4"/>
          <p:cNvSpPr/>
          <p:nvPr/>
        </p:nvSpPr>
        <p:spPr>
          <a:xfrm>
            <a:off x="587342" y="3855196"/>
            <a:ext cx="1658983" cy="16197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8" name="Oval 7"/>
          <p:cNvSpPr/>
          <p:nvPr/>
        </p:nvSpPr>
        <p:spPr>
          <a:xfrm>
            <a:off x="6564110" y="2709803"/>
            <a:ext cx="1658983" cy="16197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9" name="Oval 8"/>
          <p:cNvSpPr/>
          <p:nvPr/>
        </p:nvSpPr>
        <p:spPr>
          <a:xfrm>
            <a:off x="10130029" y="2709803"/>
            <a:ext cx="1658983" cy="16197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Tree>
    <p:extLst>
      <p:ext uri="{BB962C8B-B14F-4D97-AF65-F5344CB8AC3E}">
        <p14:creationId xmlns:p14="http://schemas.microsoft.com/office/powerpoint/2010/main" val="3151729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king notes and writing diary concept. Young smiling woman cartoon  character standing making notes in her diary vector illustration 13707991  Vector Art at Vecteezy"/>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4271" y1="14297" x2="44271" y2="14297"/>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0166" y="2041702"/>
            <a:ext cx="3306846" cy="22045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lat vector illustration of group of people doing group discussion.  Suitable for design element of a forum, seminar, and political debate.  4440170 Vector Art at Vecteez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6048" y1="45500" x2="26048" y2="45500"/>
                        <a14:foregroundMark x1="40719" y1="24500" x2="40719" y2="24500"/>
                        <a14:foregroundMark x1="43713" y1="42500" x2="43713" y2="42500"/>
                        <a14:foregroundMark x1="41317" y1="68500" x2="41317" y2="68500"/>
                      </a14:backgroundRemoval>
                    </a14:imgEffect>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8956867" y="2257160"/>
            <a:ext cx="3045852" cy="182386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8623643" y="3169091"/>
            <a:ext cx="666447" cy="0"/>
          </a:xfrm>
          <a:prstGeom prst="straightConnector1">
            <a:avLst/>
          </a:prstGeom>
          <a:ln w="571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artisticPencilSketch/>
                    </a14:imgEffect>
                  </a14:imgLayer>
                </a14:imgProps>
              </a:ext>
            </a:extLst>
          </a:blip>
          <a:stretch>
            <a:fillRect/>
          </a:stretch>
        </p:blipFill>
        <p:spPr>
          <a:xfrm>
            <a:off x="2816696" y="2275795"/>
            <a:ext cx="3192597" cy="1708920"/>
          </a:xfrm>
          <a:prstGeom prst="rect">
            <a:avLst/>
          </a:prstGeom>
          <a:ln>
            <a:noFill/>
          </a:ln>
          <a:effectLst>
            <a:softEdge rad="112500"/>
          </a:effectLst>
        </p:spPr>
      </p:pic>
      <p:sp>
        <p:nvSpPr>
          <p:cNvPr id="13" name="TextBox 12"/>
          <p:cNvSpPr txBox="1"/>
          <p:nvPr/>
        </p:nvSpPr>
        <p:spPr>
          <a:xfrm>
            <a:off x="166667" y="4705241"/>
            <a:ext cx="2214940" cy="1477328"/>
          </a:xfrm>
          <a:prstGeom prst="rect">
            <a:avLst/>
          </a:prstGeom>
          <a:noFill/>
          <a:ln>
            <a:noFill/>
          </a:ln>
        </p:spPr>
        <p:txBody>
          <a:bodyPr wrap="square" rtlCol="0">
            <a:spAutoFit/>
          </a:bodyPr>
          <a:lstStyle/>
          <a:p>
            <a:r>
              <a:rPr lang="en-GB" dirty="0">
                <a:latin typeface="Arial" panose="020B0604020202020204" pitchFamily="34" charset="0"/>
                <a:cs typeface="Arial" panose="020B0604020202020204" pitchFamily="34" charset="0"/>
              </a:rPr>
              <a:t>Participant observation in three general practices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422 hours</a:t>
            </a:r>
          </a:p>
        </p:txBody>
      </p:sp>
      <p:sp>
        <p:nvSpPr>
          <p:cNvPr id="14" name="TextBox 13"/>
          <p:cNvSpPr txBox="1"/>
          <p:nvPr/>
        </p:nvSpPr>
        <p:spPr>
          <a:xfrm>
            <a:off x="2982250" y="4640412"/>
            <a:ext cx="3123589" cy="147732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Filmed 18 consultations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GP practice A n = 5</a:t>
            </a:r>
          </a:p>
          <a:p>
            <a:r>
              <a:rPr lang="en-GB" dirty="0">
                <a:latin typeface="Arial" panose="020B0604020202020204" pitchFamily="34" charset="0"/>
                <a:cs typeface="Arial" panose="020B0604020202020204" pitchFamily="34" charset="0"/>
              </a:rPr>
              <a:t>GP practice B n = 5</a:t>
            </a:r>
          </a:p>
          <a:p>
            <a:r>
              <a:rPr lang="en-GB" dirty="0">
                <a:latin typeface="Arial" panose="020B0604020202020204" pitchFamily="34" charset="0"/>
                <a:cs typeface="Arial" panose="020B0604020202020204" pitchFamily="34" charset="0"/>
              </a:rPr>
              <a:t>GP practice C n = 8</a:t>
            </a:r>
          </a:p>
        </p:txBody>
      </p:sp>
      <p:sp>
        <p:nvSpPr>
          <p:cNvPr id="15" name="TextBox 14"/>
          <p:cNvSpPr txBox="1"/>
          <p:nvPr/>
        </p:nvSpPr>
        <p:spPr>
          <a:xfrm>
            <a:off x="9485013" y="4627004"/>
            <a:ext cx="3123589" cy="147732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7 reflective workshops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GP practice A  n = 3</a:t>
            </a:r>
          </a:p>
          <a:p>
            <a:r>
              <a:rPr lang="en-GB" dirty="0">
                <a:latin typeface="Arial" panose="020B0604020202020204" pitchFamily="34" charset="0"/>
                <a:cs typeface="Arial" panose="020B0604020202020204" pitchFamily="34" charset="0"/>
              </a:rPr>
              <a:t>GP practice B  n = 3 </a:t>
            </a:r>
          </a:p>
          <a:p>
            <a:r>
              <a:rPr lang="en-GB" dirty="0">
                <a:latin typeface="Arial" panose="020B0604020202020204" pitchFamily="34" charset="0"/>
                <a:cs typeface="Arial" panose="020B0604020202020204" pitchFamily="34" charset="0"/>
              </a:rPr>
              <a:t>GP practice C  n = 1</a:t>
            </a:r>
          </a:p>
        </p:txBody>
      </p:sp>
      <p:sp>
        <p:nvSpPr>
          <p:cNvPr id="16" name="TextBox 15"/>
          <p:cNvSpPr txBox="1"/>
          <p:nvPr/>
        </p:nvSpPr>
        <p:spPr>
          <a:xfrm>
            <a:off x="6648014" y="4627004"/>
            <a:ext cx="2734152"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Selected short clips ‘critical moments’</a:t>
            </a:r>
          </a:p>
        </p:txBody>
      </p:sp>
      <p:sp>
        <p:nvSpPr>
          <p:cNvPr id="17" name="Title 1"/>
          <p:cNvSpPr txBox="1">
            <a:spLocks/>
          </p:cNvSpPr>
          <p:nvPr/>
        </p:nvSpPr>
        <p:spPr>
          <a:xfrm>
            <a:off x="598423" y="321993"/>
            <a:ext cx="10515600" cy="1325563"/>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253967"/>
                </a:solidFill>
                <a:latin typeface="Arial" panose="020B0604020202020204" pitchFamily="34" charset="0"/>
                <a:cs typeface="Arial" panose="020B0604020202020204" pitchFamily="34" charset="0"/>
              </a:rPr>
              <a:t>VRE methods in our project</a:t>
            </a:r>
          </a:p>
        </p:txBody>
      </p:sp>
      <p:pic>
        <p:nvPicPr>
          <p:cNvPr id="18" name="Picture 17"/>
          <p:cNvPicPr>
            <a:picLocks noChangeAspect="1"/>
          </p:cNvPicPr>
          <p:nvPr/>
        </p:nvPicPr>
        <p:blipFill>
          <a:blip r:embed="rId8"/>
          <a:stretch>
            <a:fillRect/>
          </a:stretch>
        </p:blipFill>
        <p:spPr>
          <a:xfrm>
            <a:off x="6920302" y="2449846"/>
            <a:ext cx="1467717" cy="1467717"/>
          </a:xfrm>
          <a:prstGeom prst="rect">
            <a:avLst/>
          </a:prstGeom>
        </p:spPr>
      </p:pic>
    </p:spTree>
    <p:extLst>
      <p:ext uri="{BB962C8B-B14F-4D97-AF65-F5344CB8AC3E}">
        <p14:creationId xmlns:p14="http://schemas.microsoft.com/office/powerpoint/2010/main" val="1339799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423" y="321993"/>
            <a:ext cx="10515600" cy="1325563"/>
          </a:xfrm>
        </p:spPr>
        <p:txBody>
          <a:bodyPr>
            <a:normAutofit/>
          </a:bodyPr>
          <a:lstStyle/>
          <a:p>
            <a:r>
              <a:rPr lang="en-GB" b="1" dirty="0">
                <a:solidFill>
                  <a:srgbClr val="253967"/>
                </a:solidFill>
                <a:latin typeface="Arial" panose="020B0604020202020204" pitchFamily="34" charset="0"/>
                <a:cs typeface="Arial" panose="020B0604020202020204" pitchFamily="34" charset="0"/>
              </a:rPr>
              <a:t>Research aims</a:t>
            </a:r>
          </a:p>
        </p:txBody>
      </p:sp>
      <p:sp>
        <p:nvSpPr>
          <p:cNvPr id="4" name="Folded Corner 3"/>
          <p:cNvSpPr/>
          <p:nvPr/>
        </p:nvSpPr>
        <p:spPr>
          <a:xfrm rot="21002250">
            <a:off x="7152888" y="1158430"/>
            <a:ext cx="4698016" cy="5110623"/>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indent="-457189" defTabSz="914377">
              <a:buFont typeface="+mj-lt"/>
              <a:buAutoNum type="arabicPeriod"/>
            </a:pPr>
            <a:r>
              <a:rPr lang="en-GB" sz="2200" b="1" dirty="0">
                <a:solidFill>
                  <a:prstClr val="black"/>
                </a:solidFill>
                <a:latin typeface="Calibri" panose="020F0502020204030204" pitchFamily="34" charset="0"/>
                <a:cs typeface="Calibri" panose="020F0502020204030204" pitchFamily="34" charset="0"/>
              </a:rPr>
              <a:t>illuminate how medication reviews are conducted in practice in the context of polypharmacy</a:t>
            </a:r>
          </a:p>
          <a:p>
            <a:pPr marL="457189" indent="-457189" defTabSz="914377">
              <a:buFont typeface="+mj-lt"/>
              <a:buAutoNum type="arabicPeriod"/>
            </a:pPr>
            <a:endParaRPr lang="en-GB" sz="2200" b="1" dirty="0">
              <a:solidFill>
                <a:prstClr val="black"/>
              </a:solidFill>
              <a:latin typeface="Calibri" panose="020F0502020204030204" pitchFamily="34" charset="0"/>
              <a:cs typeface="Calibri" panose="020F0502020204030204" pitchFamily="34" charset="0"/>
            </a:endParaRPr>
          </a:p>
          <a:p>
            <a:pPr marL="457189" indent="-457189" defTabSz="914377">
              <a:buFont typeface="+mj-lt"/>
              <a:buAutoNum type="arabicPeriod"/>
            </a:pPr>
            <a:r>
              <a:rPr lang="en-GB" sz="2200" b="1" dirty="0">
                <a:solidFill>
                  <a:prstClr val="black"/>
                </a:solidFill>
                <a:latin typeface="Calibri" panose="020F0502020204030204" pitchFamily="34" charset="0"/>
                <a:cs typeface="Calibri" panose="020F0502020204030204" pitchFamily="34" charset="0"/>
              </a:rPr>
              <a:t>elicit professional concerns about polypharmacy practices</a:t>
            </a:r>
          </a:p>
          <a:p>
            <a:pPr marL="457189" indent="-457189" defTabSz="914377">
              <a:buFont typeface="+mj-lt"/>
              <a:buAutoNum type="arabicPeriod"/>
            </a:pPr>
            <a:endParaRPr lang="en-GB" sz="2200" b="1" dirty="0">
              <a:solidFill>
                <a:prstClr val="black"/>
              </a:solidFill>
              <a:latin typeface="Calibri" panose="020F0502020204030204" pitchFamily="34" charset="0"/>
              <a:cs typeface="Calibri" panose="020F0502020204030204" pitchFamily="34" charset="0"/>
            </a:endParaRPr>
          </a:p>
          <a:p>
            <a:pPr marL="457189" indent="-457189" defTabSz="914377">
              <a:buFont typeface="+mj-lt"/>
              <a:buAutoNum type="arabicPeriod"/>
            </a:pPr>
            <a:r>
              <a:rPr lang="en-GB" sz="2200" b="1" dirty="0">
                <a:solidFill>
                  <a:prstClr val="black"/>
                </a:solidFill>
                <a:latin typeface="Calibri" panose="020F0502020204030204" pitchFamily="34" charset="0"/>
                <a:cs typeface="Calibri" panose="020F0502020204030204" pitchFamily="34" charset="0"/>
              </a:rPr>
              <a:t>harness the potential of VRE to provoke new transferable understandings relevant to the process of managing polypharmacy</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598423" y="2419341"/>
            <a:ext cx="6002267" cy="3212869"/>
          </a:xfrm>
          <a:prstGeom prst="rect">
            <a:avLst/>
          </a:prstGeom>
          <a:ln>
            <a:noFill/>
          </a:ln>
          <a:effectLst>
            <a:softEdge rad="112500"/>
          </a:effectLst>
        </p:spPr>
      </p:pic>
    </p:spTree>
    <p:extLst>
      <p:ext uri="{BB962C8B-B14F-4D97-AF65-F5344CB8AC3E}">
        <p14:creationId xmlns:p14="http://schemas.microsoft.com/office/powerpoint/2010/main" val="3394165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542093" y="5303539"/>
            <a:ext cx="5523211" cy="994520"/>
          </a:xfrm>
          <a:prstGeom prst="rect">
            <a:avLst/>
          </a:prstGeom>
        </p:spPr>
        <p:txBody>
          <a:bodyPr>
            <a:normAutofit/>
          </a:bodyPr>
          <a:lstStyle/>
          <a:p>
            <a:pPr marL="0" indent="0">
              <a:buNone/>
            </a:pPr>
            <a:r>
              <a:rPr lang="en-GB" b="1" dirty="0">
                <a:solidFill>
                  <a:srgbClr val="253967"/>
                </a:solidFill>
                <a:latin typeface="Arial" panose="020B0604020202020204" pitchFamily="34" charset="0"/>
                <a:ea typeface="+mj-ea"/>
                <a:cs typeface="Arial" panose="020B0604020202020204" pitchFamily="34" charset="0"/>
              </a:rPr>
              <a:t>“Just a medication review” </a:t>
            </a: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152145" y="1365262"/>
            <a:ext cx="5992252" cy="3370640"/>
          </a:xfrm>
          <a:prstGeom prst="rect">
            <a:avLst/>
          </a:prstGeom>
          <a:ln>
            <a:noFill/>
          </a:ln>
          <a:effectLst>
            <a:softEdge rad="112500"/>
          </a:effectLst>
        </p:spPr>
      </p:pic>
      <p:sp>
        <p:nvSpPr>
          <p:cNvPr id="5" name="Text Placeholder 2"/>
          <p:cNvSpPr txBox="1">
            <a:spLocks/>
          </p:cNvSpPr>
          <p:nvPr/>
        </p:nvSpPr>
        <p:spPr>
          <a:xfrm>
            <a:off x="6794254" y="1149602"/>
            <a:ext cx="5397746" cy="1140607"/>
          </a:xfrm>
          <a:prstGeom prst="rect">
            <a:avLst/>
          </a:prstGeom>
        </p:spPr>
        <p:txBody>
          <a:bodyPr/>
          <a:lstStyle>
            <a:lvl1pPr marL="0" indent="0" algn="l" defTabSz="1219170" rtl="0" eaLnBrk="1" latinLnBrk="0" hangingPunct="1">
              <a:lnSpc>
                <a:spcPct val="90000"/>
              </a:lnSpc>
              <a:spcBef>
                <a:spcPts val="1333"/>
              </a:spcBef>
              <a:buFont typeface="Arial" panose="020B0604020202020204" pitchFamily="34" charset="0"/>
              <a:buNone/>
              <a:defRPr sz="1867" kern="1200">
                <a:solidFill>
                  <a:srgbClr val="1C3D74"/>
                </a:solidFill>
                <a:latin typeface="+mj-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1867" kern="1200">
                <a:solidFill>
                  <a:srgbClr val="1C3D74"/>
                </a:solidFill>
                <a:latin typeface="+mj-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rgbClr val="1C3D74"/>
                </a:solidFill>
                <a:latin typeface="+mj-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rgbClr val="1C3D74"/>
                </a:solidFill>
                <a:latin typeface="+mj-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rgbClr val="1C3D74"/>
                </a:solidFill>
                <a:latin typeface="+mj-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C3D74"/>
                </a:solidFill>
                <a:effectLst/>
                <a:uLnTx/>
                <a:uFillTx/>
                <a:latin typeface="Arial"/>
                <a:ea typeface="+mn-ea"/>
                <a:cs typeface="+mn-cs"/>
              </a:rPr>
              <a:t>“People are trying to do like a </a:t>
            </a:r>
            <a:r>
              <a:rPr kumimoji="0" lang="en-GB" sz="1600" b="1" i="0" u="none" strike="noStrike" kern="1200" cap="none" spc="0" normalizeH="0" baseline="0" noProof="0" dirty="0">
                <a:ln>
                  <a:noFill/>
                </a:ln>
                <a:solidFill>
                  <a:srgbClr val="1C3D74"/>
                </a:solidFill>
                <a:effectLst/>
                <a:uLnTx/>
                <a:uFillTx/>
                <a:latin typeface="Arial"/>
                <a:ea typeface="+mn-ea"/>
                <a:cs typeface="+mn-cs"/>
              </a:rPr>
              <a:t>super-complex bit of work within 10 to 15 minutes</a:t>
            </a:r>
            <a:r>
              <a:rPr kumimoji="0" lang="en-GB" sz="1600" b="0" i="0" u="none" strike="noStrike" kern="1200" cap="none" spc="0" normalizeH="0" baseline="0" noProof="0" dirty="0">
                <a:ln>
                  <a:noFill/>
                </a:ln>
                <a:solidFill>
                  <a:srgbClr val="1C3D74"/>
                </a:solidFill>
                <a:effectLst/>
                <a:uLnTx/>
                <a:uFillTx/>
                <a:latin typeface="Arial"/>
                <a:ea typeface="+mn-ea"/>
                <a:cs typeface="+mn-cs"/>
              </a:rPr>
              <a:t>”</a:t>
            </a:r>
          </a:p>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C3D74"/>
                </a:solidFill>
                <a:effectLst/>
                <a:uLnTx/>
                <a:uFillTx/>
                <a:latin typeface="Arial"/>
                <a:ea typeface="+mn-ea"/>
                <a:cs typeface="+mn-cs"/>
              </a:rPr>
              <a:t>[GP7 Site C workshop 1]</a:t>
            </a:r>
          </a:p>
        </p:txBody>
      </p:sp>
      <p:sp>
        <p:nvSpPr>
          <p:cNvPr id="6" name="Text Placeholder 2"/>
          <p:cNvSpPr txBox="1">
            <a:spLocks/>
          </p:cNvSpPr>
          <p:nvPr/>
        </p:nvSpPr>
        <p:spPr>
          <a:xfrm>
            <a:off x="6794254" y="2361059"/>
            <a:ext cx="4707494" cy="3937000"/>
          </a:xfrm>
          <a:prstGeom prst="rect">
            <a:avLst/>
          </a:prstGeom>
        </p:spPr>
        <p:txBody>
          <a:bodyPr/>
          <a:lstStyle>
            <a:lvl1pPr marL="0" indent="0" algn="l" defTabSz="1219170" rtl="0" eaLnBrk="1" latinLnBrk="0" hangingPunct="1">
              <a:lnSpc>
                <a:spcPct val="90000"/>
              </a:lnSpc>
              <a:spcBef>
                <a:spcPts val="1333"/>
              </a:spcBef>
              <a:buFont typeface="Arial" panose="020B0604020202020204" pitchFamily="34" charset="0"/>
              <a:buNone/>
              <a:defRPr sz="1867" kern="1200">
                <a:solidFill>
                  <a:srgbClr val="1C3D74"/>
                </a:solidFill>
                <a:latin typeface="+mj-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1867" kern="1200">
                <a:solidFill>
                  <a:srgbClr val="1C3D74"/>
                </a:solidFill>
                <a:latin typeface="+mj-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rgbClr val="1C3D74"/>
                </a:solidFill>
                <a:latin typeface="+mj-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rgbClr val="1C3D74"/>
                </a:solidFill>
                <a:latin typeface="+mj-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rgbClr val="1C3D74"/>
                </a:solidFill>
                <a:latin typeface="+mj-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C3D74"/>
                </a:solidFill>
                <a:effectLst/>
                <a:uLnTx/>
                <a:uFillTx/>
                <a:latin typeface="Arial"/>
                <a:ea typeface="+mn-ea"/>
                <a:cs typeface="+mn-cs"/>
              </a:rPr>
              <a:t>“We’re fighting a losing battle sometimes. (…) A lot of our patients are equally complex and </a:t>
            </a:r>
            <a:r>
              <a:rPr kumimoji="0" lang="en-GB" sz="1600" b="1" i="0" u="none" strike="noStrike" kern="1200" cap="none" spc="0" normalizeH="0" baseline="0" noProof="0" dirty="0">
                <a:ln>
                  <a:noFill/>
                </a:ln>
                <a:solidFill>
                  <a:srgbClr val="1C3D74"/>
                </a:solidFill>
                <a:effectLst/>
                <a:uLnTx/>
                <a:uFillTx/>
                <a:latin typeface="Arial"/>
                <a:ea typeface="+mn-ea"/>
                <a:cs typeface="+mn-cs"/>
              </a:rPr>
              <a:t>we are trying to do too much in our consultations”</a:t>
            </a:r>
            <a:r>
              <a:rPr kumimoji="0" lang="en-GB" sz="1600" b="0" i="0" u="none" strike="noStrike" kern="1200" cap="none" spc="0" normalizeH="0" baseline="0" noProof="0" dirty="0">
                <a:ln>
                  <a:noFill/>
                </a:ln>
                <a:solidFill>
                  <a:srgbClr val="1C3D74"/>
                </a:solidFill>
                <a:effectLst/>
                <a:uLnTx/>
                <a:uFillTx/>
                <a:latin typeface="Arial"/>
                <a:ea typeface="+mn-ea"/>
                <a:cs typeface="+mn-cs"/>
              </a:rPr>
              <a:t> (loud murmurs of agreement)</a:t>
            </a:r>
          </a:p>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C3D74"/>
                </a:solidFill>
                <a:effectLst/>
                <a:uLnTx/>
                <a:uFillTx/>
                <a:latin typeface="Arial"/>
                <a:ea typeface="+mn-ea"/>
                <a:cs typeface="+mn-cs"/>
              </a:rPr>
              <a:t>[GP2 Site A workshop 1]</a:t>
            </a:r>
          </a:p>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1C3D74"/>
              </a:solidFill>
              <a:effectLst/>
              <a:uLnTx/>
              <a:uFillTx/>
              <a:latin typeface="Arial"/>
              <a:ea typeface="+mn-ea"/>
              <a:cs typeface="+mn-cs"/>
            </a:endParaRPr>
          </a:p>
        </p:txBody>
      </p:sp>
      <p:sp>
        <p:nvSpPr>
          <p:cNvPr id="7" name="Text Placeholder 2"/>
          <p:cNvSpPr txBox="1">
            <a:spLocks/>
          </p:cNvSpPr>
          <p:nvPr/>
        </p:nvSpPr>
        <p:spPr>
          <a:xfrm>
            <a:off x="6794254" y="4162241"/>
            <a:ext cx="5009558" cy="2598267"/>
          </a:xfrm>
          <a:prstGeom prst="rect">
            <a:avLst/>
          </a:prstGeom>
        </p:spPr>
        <p:txBody>
          <a:bodyPr/>
          <a:lstStyle>
            <a:lvl1pPr marL="0" indent="0" algn="l" defTabSz="1219170" rtl="0" eaLnBrk="1" latinLnBrk="0" hangingPunct="1">
              <a:lnSpc>
                <a:spcPct val="90000"/>
              </a:lnSpc>
              <a:spcBef>
                <a:spcPts val="1333"/>
              </a:spcBef>
              <a:buFont typeface="Arial" panose="020B0604020202020204" pitchFamily="34" charset="0"/>
              <a:buNone/>
              <a:defRPr sz="1867" kern="1200">
                <a:solidFill>
                  <a:srgbClr val="1C3D74"/>
                </a:solidFill>
                <a:latin typeface="+mj-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1867" kern="1200">
                <a:solidFill>
                  <a:srgbClr val="1C3D74"/>
                </a:solidFill>
                <a:latin typeface="+mj-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rgbClr val="1C3D74"/>
                </a:solidFill>
                <a:latin typeface="+mj-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rgbClr val="1C3D74"/>
                </a:solidFill>
                <a:latin typeface="+mj-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rgbClr val="1C3D74"/>
                </a:solidFill>
                <a:latin typeface="+mj-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1600" i="0" u="none" strike="noStrike" kern="1200" cap="none" spc="0" normalizeH="0" baseline="0" noProof="0" dirty="0">
                <a:ln>
                  <a:noFill/>
                </a:ln>
                <a:solidFill>
                  <a:srgbClr val="1C3D74"/>
                </a:solidFill>
                <a:effectLst/>
                <a:uLnTx/>
                <a:uFillTx/>
                <a:latin typeface="Arial"/>
                <a:ea typeface="+mn-ea"/>
                <a:cs typeface="+mn-cs"/>
              </a:rPr>
              <a:t>“It just made me realise </a:t>
            </a:r>
            <a:r>
              <a:rPr kumimoji="0" lang="en-GB" sz="1600" b="1" i="0" u="none" strike="noStrike" kern="1200" cap="none" spc="0" normalizeH="0" baseline="0" noProof="0" dirty="0">
                <a:ln>
                  <a:noFill/>
                </a:ln>
                <a:solidFill>
                  <a:srgbClr val="1C3D74"/>
                </a:solidFill>
                <a:effectLst/>
                <a:uLnTx/>
                <a:uFillTx/>
                <a:latin typeface="Arial"/>
                <a:ea typeface="+mn-ea"/>
                <a:cs typeface="+mn-cs"/>
              </a:rPr>
              <a:t>how complex the whole polypharmacy is</a:t>
            </a:r>
            <a:r>
              <a:rPr kumimoji="0" lang="en-GB" sz="1600" i="0" u="none" strike="noStrike" kern="1200" cap="none" spc="0" normalizeH="0" baseline="0" noProof="0" dirty="0">
                <a:ln>
                  <a:noFill/>
                </a:ln>
                <a:solidFill>
                  <a:srgbClr val="1C3D74"/>
                </a:solidFill>
                <a:effectLst/>
                <a:uLnTx/>
                <a:uFillTx/>
                <a:latin typeface="Arial"/>
                <a:ea typeface="+mn-ea"/>
                <a:cs typeface="+mn-cs"/>
              </a:rPr>
              <a:t>. There’s </a:t>
            </a:r>
            <a:r>
              <a:rPr kumimoji="0" lang="en-GB" sz="1600" b="1" i="0" u="none" strike="noStrike" kern="1200" cap="none" spc="0" normalizeH="0" baseline="0" noProof="0" dirty="0">
                <a:ln>
                  <a:noFill/>
                </a:ln>
                <a:solidFill>
                  <a:srgbClr val="1C3D74"/>
                </a:solidFill>
                <a:effectLst/>
                <a:uLnTx/>
                <a:uFillTx/>
                <a:latin typeface="Arial"/>
                <a:ea typeface="+mn-ea"/>
                <a:cs typeface="+mn-cs"/>
              </a:rPr>
              <a:t>so many different factors, both for me and for the patients</a:t>
            </a:r>
            <a:r>
              <a:rPr kumimoji="0" lang="en-GB" sz="1600" i="0" u="none" strike="noStrike" kern="1200" cap="none" spc="0" normalizeH="0" baseline="0" noProof="0" dirty="0">
                <a:ln>
                  <a:noFill/>
                </a:ln>
                <a:solidFill>
                  <a:srgbClr val="1C3D74"/>
                </a:solidFill>
                <a:effectLst/>
                <a:uLnTx/>
                <a:uFillTx/>
                <a:latin typeface="Arial"/>
                <a:ea typeface="+mn-ea"/>
                <a:cs typeface="+mn-cs"/>
              </a:rPr>
              <a:t>. And actually, I’m someone who likes to think systematically about things, and it’s very difficult to think systematically about something that is this complex… </a:t>
            </a:r>
            <a:r>
              <a:rPr kumimoji="0" lang="en-GB" sz="1600" b="1" i="0" u="none" strike="noStrike" kern="1200" cap="none" spc="0" normalizeH="0" baseline="0" noProof="0" dirty="0">
                <a:ln>
                  <a:noFill/>
                </a:ln>
                <a:solidFill>
                  <a:srgbClr val="1C3D74"/>
                </a:solidFill>
                <a:effectLst/>
                <a:uLnTx/>
                <a:uFillTx/>
                <a:latin typeface="Arial"/>
                <a:ea typeface="+mn-ea"/>
                <a:cs typeface="+mn-cs"/>
              </a:rPr>
              <a:t>just an awareness of that is helpful</a:t>
            </a:r>
            <a:r>
              <a:rPr kumimoji="0" lang="en-GB" sz="1600" i="0" u="none" strike="noStrike" kern="1200" cap="none" spc="0" normalizeH="0" baseline="0" noProof="0" dirty="0">
                <a:ln>
                  <a:noFill/>
                </a:ln>
                <a:solidFill>
                  <a:srgbClr val="1C3D74"/>
                </a:solidFill>
                <a:effectLst/>
                <a:uLnTx/>
                <a:uFillTx/>
                <a:latin typeface="Arial"/>
                <a:ea typeface="+mn-ea"/>
                <a:cs typeface="+mn-cs"/>
              </a:rPr>
              <a:t>.”</a:t>
            </a:r>
          </a:p>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C3D74"/>
                </a:solidFill>
                <a:effectLst/>
                <a:uLnTx/>
                <a:uFillTx/>
                <a:latin typeface="Arial"/>
                <a:ea typeface="+mn-ea"/>
                <a:cs typeface="+mn-cs"/>
              </a:rPr>
              <a:t>[GP1 Site B workshop 3].</a:t>
            </a:r>
          </a:p>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1C3D74"/>
              </a:solidFill>
              <a:effectLst/>
              <a:uLnTx/>
              <a:uFillTx/>
              <a:latin typeface="Arial"/>
              <a:ea typeface="+mn-ea"/>
              <a:cs typeface="+mn-cs"/>
            </a:endParaRPr>
          </a:p>
        </p:txBody>
      </p:sp>
      <p:sp>
        <p:nvSpPr>
          <p:cNvPr id="9" name="Content Placeholder 1"/>
          <p:cNvSpPr txBox="1">
            <a:spLocks/>
          </p:cNvSpPr>
          <p:nvPr/>
        </p:nvSpPr>
        <p:spPr>
          <a:xfrm>
            <a:off x="542093" y="298701"/>
            <a:ext cx="11562796" cy="1381836"/>
          </a:xfrm>
          <a:prstGeom prst="rect">
            <a:avLst/>
          </a:prstGeom>
        </p:spPr>
        <p:txBody>
          <a:bodyPr/>
          <a:lstStyle>
            <a:lvl1pPr marL="0" indent="0" algn="l" defTabSz="1219170" rtl="0" eaLnBrk="1" latinLnBrk="0" hangingPunct="1">
              <a:lnSpc>
                <a:spcPct val="90000"/>
              </a:lnSpc>
              <a:spcBef>
                <a:spcPts val="1333"/>
              </a:spcBef>
              <a:buFont typeface="Arial" panose="020B0604020202020204" pitchFamily="34" charset="0"/>
              <a:buNone/>
              <a:defRPr sz="3333" b="1" kern="1200">
                <a:solidFill>
                  <a:srgbClr val="1C3D74"/>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GB" sz="3200" dirty="0"/>
              <a:t>1. Appreciating complexity of their work</a:t>
            </a:r>
          </a:p>
        </p:txBody>
      </p:sp>
    </p:spTree>
    <p:extLst>
      <p:ext uri="{BB962C8B-B14F-4D97-AF65-F5344CB8AC3E}">
        <p14:creationId xmlns:p14="http://schemas.microsoft.com/office/powerpoint/2010/main" val="1827923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534838" y="313317"/>
            <a:ext cx="11561763" cy="1382713"/>
          </a:xfrm>
        </p:spPr>
        <p:txBody>
          <a:bodyPr>
            <a:normAutofit/>
          </a:bodyPr>
          <a:lstStyle/>
          <a:p>
            <a:pPr marL="0" indent="0">
              <a:buNone/>
            </a:pPr>
            <a:r>
              <a:rPr lang="en-GB" sz="3200" b="1" dirty="0">
                <a:solidFill>
                  <a:srgbClr val="1C3D74"/>
                </a:solidFill>
                <a:latin typeface="Arial" panose="020B0604020202020204" pitchFamily="34" charset="0"/>
                <a:cs typeface="Arial" panose="020B0604020202020204" pitchFamily="34" charset="0"/>
              </a:rPr>
              <a:t>2. Organising the medication review</a:t>
            </a:r>
          </a:p>
        </p:txBody>
      </p:sp>
      <p:sp>
        <p:nvSpPr>
          <p:cNvPr id="5" name="Text Placeholder 4"/>
          <p:cNvSpPr>
            <a:spLocks noGrp="1"/>
          </p:cNvSpPr>
          <p:nvPr>
            <p:ph type="body" sz="quarter" idx="4294967295"/>
          </p:nvPr>
        </p:nvSpPr>
        <p:spPr>
          <a:xfrm>
            <a:off x="676482" y="5158730"/>
            <a:ext cx="11072695" cy="3937000"/>
          </a:xfrm>
        </p:spPr>
        <p:txBody>
          <a:bodyPr>
            <a:normAutofit/>
          </a:bodyPr>
          <a:lstStyle/>
          <a:p>
            <a:pPr marL="0" indent="0">
              <a:buNone/>
            </a:pPr>
            <a:r>
              <a:rPr lang="en-GB" sz="2000" dirty="0">
                <a:solidFill>
                  <a:schemeClr val="tx2"/>
                </a:solidFill>
                <a:latin typeface="Arial" panose="020B0604020202020204" pitchFamily="34" charset="0"/>
                <a:cs typeface="Arial" panose="020B0604020202020204" pitchFamily="34" charset="0"/>
              </a:rPr>
              <a:t>“as they see something [a medicine] it kind of triggers something else: ‘yeah I might need some more of those, and can you…?’ So it’s just trying to organise those tasks” </a:t>
            </a:r>
          </a:p>
          <a:p>
            <a:pPr marL="0" indent="0">
              <a:buNone/>
            </a:pPr>
            <a:r>
              <a:rPr lang="en-GB" sz="2000" dirty="0">
                <a:solidFill>
                  <a:schemeClr val="tx2"/>
                </a:solidFill>
                <a:latin typeface="Arial" panose="020B0604020202020204" pitchFamily="34" charset="0"/>
                <a:cs typeface="Arial" panose="020B0604020202020204" pitchFamily="34" charset="0"/>
              </a:rPr>
              <a:t>[GP1 Site A workshop 1]</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artisticPencilSketch/>
                    </a14:imgEffect>
                  </a14:imgLayer>
                </a14:imgProps>
              </a:ext>
            </a:extLst>
          </a:blip>
          <a:stretch>
            <a:fillRect/>
          </a:stretch>
        </p:blipFill>
        <p:spPr>
          <a:xfrm>
            <a:off x="5355845" y="1112538"/>
            <a:ext cx="6740756" cy="3623882"/>
          </a:xfrm>
          <a:prstGeom prst="rect">
            <a:avLst/>
          </a:prstGeom>
          <a:ln>
            <a:noFill/>
          </a:ln>
          <a:effectLst>
            <a:softEdge rad="112500"/>
          </a:effectLst>
        </p:spPr>
      </p:pic>
      <p:sp>
        <p:nvSpPr>
          <p:cNvPr id="7" name="Down Arrow 6"/>
          <p:cNvSpPr/>
          <p:nvPr/>
        </p:nvSpPr>
        <p:spPr>
          <a:xfrm>
            <a:off x="607471" y="1987668"/>
            <a:ext cx="531223" cy="1915885"/>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a:solidFill>
                <a:prstClr val="white"/>
              </a:solidFill>
              <a:latin typeface="Arial"/>
            </a:endParaRPr>
          </a:p>
        </p:txBody>
      </p:sp>
      <p:sp>
        <p:nvSpPr>
          <p:cNvPr id="8" name="Text Placeholder 4"/>
          <p:cNvSpPr txBox="1">
            <a:spLocks/>
          </p:cNvSpPr>
          <p:nvPr/>
        </p:nvSpPr>
        <p:spPr>
          <a:xfrm>
            <a:off x="534838" y="1394971"/>
            <a:ext cx="4748372" cy="759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chemeClr val="tx2"/>
                </a:solidFill>
                <a:latin typeface="Arial" panose="020B0604020202020204" pitchFamily="34" charset="0"/>
                <a:cs typeface="Arial" panose="020B0604020202020204" pitchFamily="34" charset="0"/>
              </a:rPr>
              <a:t>The computer as the organising tool </a:t>
            </a:r>
          </a:p>
          <a:p>
            <a:pPr marL="0" indent="0">
              <a:buNone/>
            </a:pPr>
            <a:endParaRPr lang="en-GB" dirty="0"/>
          </a:p>
        </p:txBody>
      </p:sp>
      <p:sp>
        <p:nvSpPr>
          <p:cNvPr id="9" name="Text Placeholder 4"/>
          <p:cNvSpPr txBox="1">
            <a:spLocks/>
          </p:cNvSpPr>
          <p:nvPr/>
        </p:nvSpPr>
        <p:spPr>
          <a:xfrm>
            <a:off x="534838" y="4195543"/>
            <a:ext cx="4748372" cy="54344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EC008C"/>
                </a:solidFill>
                <a:latin typeface="Arial" panose="020B0604020202020204" pitchFamily="34" charset="0"/>
                <a:cs typeface="Arial" panose="020B0604020202020204" pitchFamily="34" charset="0"/>
              </a:rPr>
              <a:t>Patient’s medicines as the organising tool</a:t>
            </a:r>
          </a:p>
        </p:txBody>
      </p:sp>
    </p:spTree>
    <p:extLst>
      <p:ext uri="{BB962C8B-B14F-4D97-AF65-F5344CB8AC3E}">
        <p14:creationId xmlns:p14="http://schemas.microsoft.com/office/powerpoint/2010/main" val="3821680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535272" y="314888"/>
            <a:ext cx="11561763" cy="1382713"/>
          </a:xfrm>
        </p:spPr>
        <p:txBody>
          <a:bodyPr>
            <a:normAutofit/>
          </a:bodyPr>
          <a:lstStyle/>
          <a:p>
            <a:pPr marL="0" indent="0" defTabSz="1219170">
              <a:spcBef>
                <a:spcPts val="1333"/>
              </a:spcBef>
              <a:buNone/>
            </a:pPr>
            <a:r>
              <a:rPr lang="en-GB" sz="3200" b="1" dirty="0">
                <a:solidFill>
                  <a:srgbClr val="1C3D74"/>
                </a:solidFill>
                <a:latin typeface="Arial" panose="020B0604020202020204" pitchFamily="34" charset="0"/>
                <a:cs typeface="Arial" panose="020B0604020202020204" pitchFamily="34" charset="0"/>
              </a:rPr>
              <a:t>3. Changing and stopping medicines – who is responsible?</a:t>
            </a:r>
          </a:p>
        </p:txBody>
      </p:sp>
      <p:pic>
        <p:nvPicPr>
          <p:cNvPr id="3" name="Picture 2"/>
          <p:cNvPicPr>
            <a:picLocks noChangeAspect="1"/>
          </p:cNvPicPr>
          <p:nvPr/>
        </p:nvPicPr>
        <p:blipFill>
          <a:blip r:embed="rId2"/>
          <a:stretch>
            <a:fillRect/>
          </a:stretch>
        </p:blipFill>
        <p:spPr>
          <a:xfrm>
            <a:off x="6316153" y="3111565"/>
            <a:ext cx="1074057" cy="1074057"/>
          </a:xfrm>
          <a:prstGeom prst="rect">
            <a:avLst/>
          </a:prstGeom>
        </p:spPr>
      </p:pic>
      <p:sp>
        <p:nvSpPr>
          <p:cNvPr id="8" name="Rectangle 7"/>
          <p:cNvSpPr/>
          <p:nvPr/>
        </p:nvSpPr>
        <p:spPr>
          <a:xfrm>
            <a:off x="7524712" y="2312681"/>
            <a:ext cx="4058195" cy="2229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sz="1867" dirty="0">
              <a:solidFill>
                <a:srgbClr val="21386A"/>
              </a:solidFill>
              <a:latin typeface="Arial"/>
            </a:endParaRPr>
          </a:p>
          <a:p>
            <a:pPr algn="ctr" defTabSz="914354"/>
            <a:endParaRPr lang="en-GB" sz="1867" dirty="0">
              <a:solidFill>
                <a:srgbClr val="21386A"/>
              </a:solidFill>
              <a:latin typeface="Arial"/>
            </a:endParaRPr>
          </a:p>
          <a:p>
            <a:pPr algn="ctr" defTabSz="914354"/>
            <a:endParaRPr lang="en-GB" sz="1867" dirty="0">
              <a:solidFill>
                <a:srgbClr val="21386A"/>
              </a:solidFill>
              <a:latin typeface="Arial"/>
            </a:endParaRPr>
          </a:p>
          <a:p>
            <a:pPr defTabSz="914354"/>
            <a:r>
              <a:rPr lang="en-GB" sz="1867" b="1" dirty="0">
                <a:solidFill>
                  <a:srgbClr val="21386A"/>
                </a:solidFill>
                <a:latin typeface="Arial"/>
              </a:rPr>
              <a:t>Discomfort of stopping medicines prescribed by other clinicians</a:t>
            </a:r>
          </a:p>
          <a:p>
            <a:pPr algn="ctr" defTabSz="914354"/>
            <a:endParaRPr lang="en-GB" sz="1867" dirty="0">
              <a:solidFill>
                <a:srgbClr val="21386A"/>
              </a:solidFill>
              <a:latin typeface="Arial"/>
            </a:endParaRPr>
          </a:p>
          <a:p>
            <a:pPr algn="ctr" defTabSz="914354"/>
            <a:endParaRPr lang="en-GB" sz="1867" dirty="0">
              <a:solidFill>
                <a:srgbClr val="21386A"/>
              </a:solidFill>
              <a:latin typeface="Arial"/>
            </a:endParaRPr>
          </a:p>
          <a:p>
            <a:pPr algn="ctr" defTabSz="914354"/>
            <a:endParaRPr lang="en-GB" sz="1867" dirty="0">
              <a:solidFill>
                <a:srgbClr val="21386A"/>
              </a:solidFill>
              <a:latin typeface="Arial"/>
            </a:endParaRPr>
          </a:p>
          <a:p>
            <a:pPr algn="ctr" defTabSz="914354"/>
            <a:r>
              <a:rPr lang="en-GB" sz="1867" dirty="0">
                <a:solidFill>
                  <a:srgbClr val="21386A"/>
                </a:solidFill>
                <a:latin typeface="Arial"/>
              </a:rPr>
              <a:t>The GP looked at his computer, highlighted several drugs on the screen, then turned to the patient: </a:t>
            </a:r>
          </a:p>
          <a:p>
            <a:pPr algn="ctr" defTabSz="914354"/>
            <a:endParaRPr lang="en-GB" sz="1867" dirty="0">
              <a:solidFill>
                <a:srgbClr val="21386A"/>
              </a:solidFill>
              <a:latin typeface="Arial"/>
            </a:endParaRPr>
          </a:p>
          <a:p>
            <a:pPr algn="ctr" defTabSz="914354"/>
            <a:r>
              <a:rPr lang="en-GB" sz="1867" dirty="0">
                <a:solidFill>
                  <a:srgbClr val="21386A"/>
                </a:solidFill>
                <a:latin typeface="Arial"/>
              </a:rPr>
              <a:t>“From the point of view, I think, of stopping anything today, there’s probably nothing I can stop in terms of your heart tablets” </a:t>
            </a:r>
          </a:p>
          <a:p>
            <a:pPr algn="ctr" defTabSz="914354"/>
            <a:endParaRPr lang="en-GB" dirty="0">
              <a:solidFill>
                <a:prstClr val="white"/>
              </a:solidFill>
              <a:latin typeface="Arial"/>
            </a:endParaRPr>
          </a:p>
        </p:txBody>
      </p:sp>
      <p:sp>
        <p:nvSpPr>
          <p:cNvPr id="10" name="Text Placeholder 4"/>
          <p:cNvSpPr txBox="1">
            <a:spLocks/>
          </p:cNvSpPr>
          <p:nvPr/>
        </p:nvSpPr>
        <p:spPr>
          <a:xfrm>
            <a:off x="719615" y="1906571"/>
            <a:ext cx="4421727" cy="393700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67" b="1" dirty="0">
                <a:solidFill>
                  <a:srgbClr val="21386A"/>
                </a:solidFill>
                <a:latin typeface="Arial"/>
              </a:rPr>
              <a:t>Upsetting the status quo</a:t>
            </a:r>
          </a:p>
          <a:p>
            <a:pPr marL="0" indent="0">
              <a:buNone/>
            </a:pPr>
            <a:r>
              <a:rPr lang="en-GB" sz="1867" dirty="0">
                <a:solidFill>
                  <a:srgbClr val="21386A"/>
                </a:solidFill>
                <a:latin typeface="Arial"/>
              </a:rPr>
              <a:t>“It’s often an awful lot easier just to maintain medication than alter it”</a:t>
            </a:r>
          </a:p>
        </p:txBody>
      </p:sp>
    </p:spTree>
    <p:extLst>
      <p:ext uri="{BB962C8B-B14F-4D97-AF65-F5344CB8AC3E}">
        <p14:creationId xmlns:p14="http://schemas.microsoft.com/office/powerpoint/2010/main" val="1794885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2"/>
          <a:srcRect l="2703" r="3405" b="7751"/>
          <a:stretch/>
        </p:blipFill>
        <p:spPr>
          <a:xfrm>
            <a:off x="5257798" y="1405553"/>
            <a:ext cx="5882641" cy="4450079"/>
          </a:xfrm>
          <a:prstGeom prst="rect">
            <a:avLst/>
          </a:prstGeom>
        </p:spPr>
      </p:pic>
      <p:sp>
        <p:nvSpPr>
          <p:cNvPr id="2" name="Title 1"/>
          <p:cNvSpPr>
            <a:spLocks noGrp="1"/>
          </p:cNvSpPr>
          <p:nvPr>
            <p:ph type="title"/>
          </p:nvPr>
        </p:nvSpPr>
        <p:spPr>
          <a:xfrm>
            <a:off x="624839" y="79990"/>
            <a:ext cx="10515600" cy="1325563"/>
          </a:xfrm>
        </p:spPr>
        <p:txBody>
          <a:bodyPr/>
          <a:lstStyle/>
          <a:p>
            <a:r>
              <a:rPr lang="en-GB" dirty="0">
                <a:latin typeface="Century Gothic" panose="020B0502020202020204" pitchFamily="34" charset="0"/>
                <a:cs typeface="Arial" panose="020B0604020202020204" pitchFamily="34" charset="0"/>
              </a:rPr>
              <a:t>What is VRE?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29" y="1405553"/>
            <a:ext cx="3484121" cy="5226183"/>
          </a:xfrm>
          <a:prstGeom prst="rect">
            <a:avLst/>
          </a:prstGeom>
        </p:spPr>
      </p:pic>
      <p:sp>
        <p:nvSpPr>
          <p:cNvPr id="9" name="TextBox 8"/>
          <p:cNvSpPr txBox="1"/>
          <p:nvPr/>
        </p:nvSpPr>
        <p:spPr>
          <a:xfrm>
            <a:off x="5155248" y="5934670"/>
            <a:ext cx="6791772"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Image from </a:t>
            </a:r>
            <a:r>
              <a:rPr lang="en-GB" dirty="0" err="1">
                <a:latin typeface="Arial" panose="020B0604020202020204" pitchFamily="34" charset="0"/>
                <a:cs typeface="Arial" panose="020B0604020202020204" pitchFamily="34" charset="0"/>
              </a:rPr>
              <a:t>Karroll</a:t>
            </a:r>
            <a:r>
              <a:rPr lang="en-GB" dirty="0">
                <a:latin typeface="Arial" panose="020B0604020202020204" pitchFamily="34" charset="0"/>
                <a:cs typeface="Arial" panose="020B0604020202020204" pitchFamily="34" charset="0"/>
              </a:rPr>
              <a:t> et al. </a:t>
            </a:r>
            <a:r>
              <a:rPr lang="en-GB" i="1" dirty="0">
                <a:latin typeface="Arial" panose="020B0604020202020204" pitchFamily="34" charset="0"/>
                <a:cs typeface="Arial" panose="020B0604020202020204" pitchFamily="34" charset="0"/>
              </a:rPr>
              <a:t>Reshaping ICU Ward Round Practices Using Video-Reflexive Ethnography. </a:t>
            </a:r>
            <a:r>
              <a:rPr lang="en-GB" dirty="0">
                <a:latin typeface="Arial" panose="020B0604020202020204" pitchFamily="34" charset="0"/>
                <a:cs typeface="Arial" panose="020B0604020202020204" pitchFamily="34" charset="0"/>
              </a:rPr>
              <a:t>Qualitative Health Research 2008; 8 (3).</a:t>
            </a:r>
          </a:p>
        </p:txBody>
      </p:sp>
    </p:spTree>
    <p:extLst>
      <p:ext uri="{BB962C8B-B14F-4D97-AF65-F5344CB8AC3E}">
        <p14:creationId xmlns:p14="http://schemas.microsoft.com/office/powerpoint/2010/main" val="1199997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92369" y="365125"/>
            <a:ext cx="11561763" cy="1382713"/>
          </a:xfrm>
        </p:spPr>
        <p:txBody>
          <a:bodyPr>
            <a:normAutofit/>
          </a:bodyPr>
          <a:lstStyle/>
          <a:p>
            <a:pPr marL="0" indent="0" defTabSz="1219170">
              <a:spcBef>
                <a:spcPts val="1333"/>
              </a:spcBef>
              <a:buNone/>
            </a:pPr>
            <a:r>
              <a:rPr lang="en-GB" sz="3200" b="1" dirty="0">
                <a:solidFill>
                  <a:srgbClr val="1C3D74"/>
                </a:solidFill>
                <a:latin typeface="Arial" panose="020B0604020202020204" pitchFamily="34" charset="0"/>
                <a:cs typeface="Arial" panose="020B0604020202020204" pitchFamily="34" charset="0"/>
              </a:rPr>
              <a:t>Summary</a:t>
            </a:r>
          </a:p>
        </p:txBody>
      </p:sp>
      <p:sp>
        <p:nvSpPr>
          <p:cNvPr id="3" name="Text Placeholder 2"/>
          <p:cNvSpPr>
            <a:spLocks noGrp="1"/>
          </p:cNvSpPr>
          <p:nvPr>
            <p:ph type="body" sz="quarter" idx="4294967295"/>
          </p:nvPr>
        </p:nvSpPr>
        <p:spPr>
          <a:xfrm>
            <a:off x="492369" y="1368275"/>
            <a:ext cx="6770078" cy="3937000"/>
          </a:xfrm>
        </p:spPr>
        <p:txBody>
          <a:bodyPr>
            <a:noAutofit/>
          </a:bodyPr>
          <a:lstStyle/>
          <a:p>
            <a:pPr marL="0" indent="0">
              <a:buNone/>
            </a:pPr>
            <a:r>
              <a:rPr lang="en-GB" sz="1800" dirty="0">
                <a:solidFill>
                  <a:schemeClr val="tx2"/>
                </a:solidFill>
                <a:latin typeface="Arial" panose="020B0604020202020204" pitchFamily="34" charset="0"/>
                <a:cs typeface="Arial" panose="020B0604020202020204" pitchFamily="34" charset="0"/>
              </a:rPr>
              <a:t>VRE enabled general practice staff to shift their thinking and reframe their practice:</a:t>
            </a:r>
          </a:p>
          <a:p>
            <a:endParaRPr lang="en-GB" sz="1800" dirty="0">
              <a:solidFill>
                <a:schemeClr val="tx2"/>
              </a:solidFill>
              <a:latin typeface="Arial" panose="020B0604020202020204" pitchFamily="34" charset="0"/>
              <a:cs typeface="Arial" panose="020B0604020202020204" pitchFamily="34" charset="0"/>
            </a:endParaRPr>
          </a:p>
          <a:p>
            <a:pPr marL="1066773" lvl="1" indent="-457189">
              <a:buFont typeface="+mj-lt"/>
              <a:buAutoNum type="arabicPeriod"/>
            </a:pPr>
            <a:r>
              <a:rPr lang="en-GB" sz="1800" dirty="0">
                <a:solidFill>
                  <a:schemeClr val="tx2"/>
                </a:solidFill>
                <a:latin typeface="Arial" panose="020B0604020202020204" pitchFamily="34" charset="0"/>
                <a:cs typeface="Arial" panose="020B0604020202020204" pitchFamily="34" charset="0"/>
              </a:rPr>
              <a:t>Medication reviews seen as complex work requiring ongoing incremental steps (</a:t>
            </a:r>
            <a:r>
              <a:rPr lang="en-GB" sz="1800" dirty="0" err="1">
                <a:solidFill>
                  <a:schemeClr val="tx2"/>
                </a:solidFill>
                <a:latin typeface="Arial" panose="020B0604020202020204" pitchFamily="34" charset="0"/>
                <a:cs typeface="Arial" panose="020B0604020202020204" pitchFamily="34" charset="0"/>
              </a:rPr>
              <a:t>Mol’s</a:t>
            </a:r>
            <a:r>
              <a:rPr lang="en-GB" sz="1800" dirty="0">
                <a:solidFill>
                  <a:schemeClr val="tx2"/>
                </a:solidFill>
                <a:latin typeface="Arial" panose="020B0604020202020204" pitchFamily="34" charset="0"/>
                <a:cs typeface="Arial" panose="020B0604020202020204" pitchFamily="34" charset="0"/>
              </a:rPr>
              <a:t> work on </a:t>
            </a:r>
            <a:r>
              <a:rPr lang="en-GB" sz="1800" i="1" dirty="0">
                <a:solidFill>
                  <a:schemeClr val="tx2"/>
                </a:solidFill>
                <a:latin typeface="Arial" panose="020B0604020202020204" pitchFamily="34" charset="0"/>
                <a:cs typeface="Arial" panose="020B0604020202020204" pitchFamily="34" charset="0"/>
              </a:rPr>
              <a:t>tinkering</a:t>
            </a:r>
            <a:r>
              <a:rPr lang="en-GB" sz="1800" dirty="0">
                <a:solidFill>
                  <a:schemeClr val="tx2"/>
                </a:solidFill>
                <a:latin typeface="Arial" panose="020B0604020202020204" pitchFamily="34" charset="0"/>
                <a:cs typeface="Arial" panose="020B0604020202020204" pitchFamily="34" charset="0"/>
              </a:rPr>
              <a:t>)</a:t>
            </a:r>
          </a:p>
          <a:p>
            <a:pPr marL="1066773" lvl="1" indent="-457189">
              <a:buFont typeface="+mj-lt"/>
              <a:buAutoNum type="arabicPeriod"/>
            </a:pPr>
            <a:r>
              <a:rPr lang="en-GB" sz="1800" dirty="0">
                <a:solidFill>
                  <a:schemeClr val="tx2"/>
                </a:solidFill>
                <a:latin typeface="Arial" panose="020B0604020202020204" pitchFamily="34" charset="0"/>
                <a:cs typeface="Arial" panose="020B0604020202020204" pitchFamily="34" charset="0"/>
              </a:rPr>
              <a:t>Ways to organise and structure the medication review</a:t>
            </a:r>
          </a:p>
          <a:p>
            <a:pPr marL="1066773" lvl="1" indent="-457189">
              <a:buFont typeface="+mj-lt"/>
              <a:buAutoNum type="arabicPeriod"/>
            </a:pPr>
            <a:r>
              <a:rPr lang="en-GB" sz="1800" dirty="0">
                <a:solidFill>
                  <a:schemeClr val="tx2"/>
                </a:solidFill>
                <a:latin typeface="Arial" panose="020B0604020202020204" pitchFamily="34" charset="0"/>
                <a:cs typeface="Arial" panose="020B0604020202020204" pitchFamily="34" charset="0"/>
              </a:rPr>
              <a:t>GP colleagues and patients identified as partners in stopping medicines</a:t>
            </a:r>
          </a:p>
          <a:p>
            <a:pPr lvl="1"/>
            <a:endParaRPr lang="en-GB" sz="1800" dirty="0">
              <a:solidFill>
                <a:schemeClr val="tx2"/>
              </a:solidFill>
              <a:latin typeface="Arial" panose="020B0604020202020204" pitchFamily="34" charset="0"/>
              <a:cs typeface="Arial" panose="020B0604020202020204" pitchFamily="34" charset="0"/>
            </a:endParaRPr>
          </a:p>
          <a:p>
            <a:pPr marL="0" indent="0">
              <a:buNone/>
            </a:pPr>
            <a:endParaRPr lang="en-GB" sz="1800" dirty="0">
              <a:solidFill>
                <a:schemeClr val="tx2"/>
              </a:solidFill>
              <a:latin typeface="Arial" panose="020B0604020202020204" pitchFamily="34" charset="0"/>
              <a:cs typeface="Arial" panose="020B0604020202020204" pitchFamily="34" charset="0"/>
            </a:endParaRPr>
          </a:p>
          <a:p>
            <a:pPr marL="0" indent="0">
              <a:buNone/>
            </a:pPr>
            <a:r>
              <a:rPr lang="en-GB" sz="1800" dirty="0">
                <a:solidFill>
                  <a:schemeClr val="tx2"/>
                </a:solidFill>
                <a:latin typeface="Arial" panose="020B0604020202020204" pitchFamily="34" charset="0"/>
                <a:cs typeface="Arial" panose="020B0604020202020204" pitchFamily="34" charset="0"/>
              </a:rPr>
              <a:t>Future research: VRE of NHS England primary care contract for delivery of Structured Medication Reviews by pharmacists as well as GPs. </a:t>
            </a:r>
          </a:p>
        </p:txBody>
      </p:sp>
      <p:pic>
        <p:nvPicPr>
          <p:cNvPr id="5" name="Picture 4"/>
          <p:cNvPicPr>
            <a:picLocks noChangeAspect="1"/>
          </p:cNvPicPr>
          <p:nvPr/>
        </p:nvPicPr>
        <p:blipFill rotWithShape="1">
          <a:blip r:embed="rId2"/>
          <a:srcRect l="34059" t="15401" r="35284" b="6677"/>
          <a:stretch/>
        </p:blipFill>
        <p:spPr>
          <a:xfrm>
            <a:off x="7403122" y="184637"/>
            <a:ext cx="4545624" cy="6498853"/>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9783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5944486"/>
            <a:ext cx="12192000" cy="913514"/>
            <a:chOff x="0" y="5944486"/>
            <a:chExt cx="12192000" cy="913514"/>
          </a:xfrm>
        </p:grpSpPr>
        <p:grpSp>
          <p:nvGrpSpPr>
            <p:cNvPr id="6" name="Group 5"/>
            <p:cNvGrpSpPr/>
            <p:nvPr/>
          </p:nvGrpSpPr>
          <p:grpSpPr>
            <a:xfrm>
              <a:off x="0" y="5944486"/>
              <a:ext cx="12192000" cy="913514"/>
              <a:chOff x="0" y="5944486"/>
              <a:chExt cx="12192000" cy="913514"/>
            </a:xfrm>
          </p:grpSpPr>
          <p:sp>
            <p:nvSpPr>
              <p:cNvPr id="5" name="Rectangle 4"/>
              <p:cNvSpPr/>
              <p:nvPr/>
            </p:nvSpPr>
            <p:spPr>
              <a:xfrm>
                <a:off x="0" y="5944486"/>
                <a:ext cx="12192000" cy="913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University Of Leeds Logo PNG Image | Transparent PNG Free Download on  Seek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5956642"/>
                <a:ext cx="2693504"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Yorkshire Quality and Safety Research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4121" y="5961260"/>
              <a:ext cx="2968487"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44" name="Picture 20" descr="Pregnant Woman Gives Birth To a Baby in a Maternity Hospital Stock Vector -  Illustration of cartoon, background: 222763058"/>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291" b="89947" l="7116" r="89888"/>
                    </a14:imgEffect>
                    <a14:imgEffect>
                      <a14:artisticLineDrawing/>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6462519" y="1082186"/>
            <a:ext cx="5323203" cy="3768110"/>
          </a:xfrm>
          <a:prstGeom prst="rect">
            <a:avLst/>
          </a:prstGeom>
        </p:spPr>
      </p:pic>
      <p:sp>
        <p:nvSpPr>
          <p:cNvPr id="9" name="TextBox 8"/>
          <p:cNvSpPr txBox="1"/>
          <p:nvPr/>
        </p:nvSpPr>
        <p:spPr>
          <a:xfrm>
            <a:off x="457200" y="3617843"/>
            <a:ext cx="809045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Dr Siobhan McHugh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Senior Researcher | School of Healthcare, University of Leeds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Supervisors: Professor Rebecca Lawton, Professor Jane O’Hara, Dr Laura Sheard, Mr Dileep </a:t>
            </a:r>
            <a:r>
              <a:rPr kumimoji="0" lang="en-GB" sz="2400" b="0" i="0" u="none" strike="noStrike" kern="1200" cap="none" spc="0" normalizeH="0" baseline="0" noProof="0" dirty="0" err="1">
                <a:ln>
                  <a:noFill/>
                </a:ln>
                <a:solidFill>
                  <a:prstClr val="white"/>
                </a:solidFill>
                <a:effectLst/>
                <a:uLnTx/>
                <a:uFillTx/>
                <a:latin typeface="Calibri" panose="020F0502020204030204"/>
                <a:ea typeface="+mn-ea"/>
                <a:cs typeface="+mn-cs"/>
              </a:rPr>
              <a:t>Wijeratne</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367747" y="665922"/>
            <a:ext cx="858741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Evaluating video reflexive ethnography as a healthcare improvement tool in acute maternity services</a:t>
            </a:r>
          </a:p>
        </p:txBody>
      </p:sp>
    </p:spTree>
    <p:extLst>
      <p:ext uri="{BB962C8B-B14F-4D97-AF65-F5344CB8AC3E}">
        <p14:creationId xmlns:p14="http://schemas.microsoft.com/office/powerpoint/2010/main" val="950562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5944486"/>
            <a:ext cx="12192000" cy="913514"/>
            <a:chOff x="0" y="5944486"/>
            <a:chExt cx="12192000" cy="913514"/>
          </a:xfrm>
        </p:grpSpPr>
        <p:grpSp>
          <p:nvGrpSpPr>
            <p:cNvPr id="6" name="Group 5"/>
            <p:cNvGrpSpPr/>
            <p:nvPr/>
          </p:nvGrpSpPr>
          <p:grpSpPr>
            <a:xfrm>
              <a:off x="0" y="5944486"/>
              <a:ext cx="12192000" cy="913514"/>
              <a:chOff x="0" y="5944486"/>
              <a:chExt cx="12192000" cy="913514"/>
            </a:xfrm>
          </p:grpSpPr>
          <p:sp>
            <p:nvSpPr>
              <p:cNvPr id="5" name="Rectangle 4"/>
              <p:cNvSpPr/>
              <p:nvPr/>
            </p:nvSpPr>
            <p:spPr>
              <a:xfrm>
                <a:off x="0" y="5944486"/>
                <a:ext cx="12192000" cy="913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University Of Leeds Logo PNG Image | Transparent PNG Free Download on  Seek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5956642"/>
                <a:ext cx="2693504"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Yorkshire Quality and Safety Research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4121" y="5961260"/>
              <a:ext cx="2968487" cy="89674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636104" y="496957"/>
            <a:ext cx="63610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Why the MDT handover?</a:t>
            </a:r>
          </a:p>
        </p:txBody>
      </p:sp>
      <p:pic>
        <p:nvPicPr>
          <p:cNvPr id="33802" name="Picture 10" descr="Clinical Handover Workshop A Quality Improvement Approach to Clinical  Hand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752" y="1426264"/>
            <a:ext cx="3064750" cy="31059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37922" y="1530626"/>
            <a:ext cx="5615608" cy="14440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713961" y="4911690"/>
            <a:ext cx="1076407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alibri" panose="020F0502020204030204"/>
                <a:ea typeface="+mn-ea"/>
                <a:cs typeface="+mn-cs"/>
              </a:rPr>
              <a:t>“The single biggest problem with communication is the illusion that it has taken 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George Bernard Shaw</a:t>
            </a:r>
          </a:p>
        </p:txBody>
      </p:sp>
      <p:sp>
        <p:nvSpPr>
          <p:cNvPr id="11" name="TextBox 10"/>
          <p:cNvSpPr txBox="1"/>
          <p:nvPr/>
        </p:nvSpPr>
        <p:spPr>
          <a:xfrm>
            <a:off x="5237922" y="1530626"/>
            <a:ext cx="5874026"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Transfer of professional responsibility &amp; accountability;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Gathering of otherwise transient teams – shared awareness;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Essential for the successful function of teams working in complex systems.</a:t>
            </a:r>
          </a:p>
        </p:txBody>
      </p:sp>
      <p:sp>
        <p:nvSpPr>
          <p:cNvPr id="12" name="TextBox 11"/>
          <p:cNvSpPr txBox="1"/>
          <p:nvPr/>
        </p:nvSpPr>
        <p:spPr>
          <a:xfrm>
            <a:off x="5237922" y="3363642"/>
            <a:ext cx="5774635"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Poor handover is a major contributing factor in safety incidents and harm;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Impact on staff well-being, self-confidence and job satisfaction.</a:t>
            </a:r>
          </a:p>
        </p:txBody>
      </p:sp>
      <p:sp>
        <p:nvSpPr>
          <p:cNvPr id="3" name="TextBox 2"/>
          <p:cNvSpPr txBox="1"/>
          <p:nvPr/>
        </p:nvSpPr>
        <p:spPr>
          <a:xfrm>
            <a:off x="3463051" y="6024909"/>
            <a:ext cx="51683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McHugh, S. K., Lawton, R., O'Hara, J. K., &amp; Sheard, L. (2020). Does team reflexivity impact teamwork and communication in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interprofessional</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hospital-based healthcare teams? A systematic review and narrative synthesis. </a:t>
            </a:r>
            <a:r>
              <a:rPr kumimoji="0" lang="en-GB" sz="1100" b="0" i="1" u="none" strike="noStrike" kern="1200" cap="none" spc="0" normalizeH="0" baseline="0" noProof="0" dirty="0">
                <a:ln>
                  <a:noFill/>
                </a:ln>
                <a:solidFill>
                  <a:prstClr val="black"/>
                </a:solidFill>
                <a:effectLst/>
                <a:uLnTx/>
                <a:uFillTx/>
                <a:latin typeface="Calibri" panose="020F0502020204030204"/>
                <a:ea typeface="+mn-ea"/>
                <a:cs typeface="+mn-cs"/>
              </a:rPr>
              <a:t>BMJ Quality &amp; Safety</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100" b="0" i="1" u="none" strike="noStrike" kern="1200" cap="none" spc="0" normalizeH="0" baseline="0" noProof="0" dirty="0">
                <a:ln>
                  <a:noFill/>
                </a:ln>
                <a:solidFill>
                  <a:prstClr val="black"/>
                </a:solidFill>
                <a:effectLst/>
                <a:uLnTx/>
                <a:uFillTx/>
                <a:latin typeface="Calibri" panose="020F0502020204030204"/>
                <a:ea typeface="+mn-ea"/>
                <a:cs typeface="+mn-cs"/>
              </a:rPr>
              <a:t>29</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(8), 672-683.</a:t>
            </a:r>
          </a:p>
        </p:txBody>
      </p:sp>
    </p:spTree>
    <p:extLst>
      <p:ext uri="{BB962C8B-B14F-4D97-AF65-F5344CB8AC3E}">
        <p14:creationId xmlns:p14="http://schemas.microsoft.com/office/powerpoint/2010/main" val="2102628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5944486"/>
            <a:ext cx="12192000" cy="913514"/>
            <a:chOff x="0" y="5944486"/>
            <a:chExt cx="12192000" cy="913514"/>
          </a:xfrm>
        </p:grpSpPr>
        <p:grpSp>
          <p:nvGrpSpPr>
            <p:cNvPr id="6" name="Group 5"/>
            <p:cNvGrpSpPr/>
            <p:nvPr/>
          </p:nvGrpSpPr>
          <p:grpSpPr>
            <a:xfrm>
              <a:off x="0" y="5944486"/>
              <a:ext cx="12192000" cy="913514"/>
              <a:chOff x="0" y="5944486"/>
              <a:chExt cx="12192000" cy="913514"/>
            </a:xfrm>
          </p:grpSpPr>
          <p:sp>
            <p:nvSpPr>
              <p:cNvPr id="5" name="Rectangle 4"/>
              <p:cNvSpPr/>
              <p:nvPr/>
            </p:nvSpPr>
            <p:spPr>
              <a:xfrm>
                <a:off x="0" y="5944486"/>
                <a:ext cx="12192000" cy="913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University Of Leeds Logo PNG Image | Transparent PNG Free Download on  Seek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5956642"/>
                <a:ext cx="2693504"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Yorkshire Quality and Safety Research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4121" y="5961260"/>
              <a:ext cx="2968487" cy="89674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5237922" y="1530626"/>
            <a:ext cx="5615608" cy="14440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70550" y="570094"/>
            <a:ext cx="7519693" cy="498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16835" y="1083365"/>
            <a:ext cx="2951921"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white"/>
                </a:solidFill>
                <a:effectLst/>
                <a:uLnTx/>
                <a:uFillTx/>
                <a:latin typeface="Calibri" panose="020F0502020204030204"/>
                <a:ea typeface="+mn-ea"/>
                <a:cs typeface="+mn-cs"/>
              </a:rPr>
              <a:t>The handover before…</a:t>
            </a:r>
          </a:p>
        </p:txBody>
      </p:sp>
    </p:spTree>
    <p:extLst>
      <p:ext uri="{BB962C8B-B14F-4D97-AF65-F5344CB8AC3E}">
        <p14:creationId xmlns:p14="http://schemas.microsoft.com/office/powerpoint/2010/main" val="68270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5944486"/>
            <a:ext cx="12192000" cy="913514"/>
            <a:chOff x="0" y="5944486"/>
            <a:chExt cx="12192000" cy="913514"/>
          </a:xfrm>
        </p:grpSpPr>
        <p:grpSp>
          <p:nvGrpSpPr>
            <p:cNvPr id="6" name="Group 5"/>
            <p:cNvGrpSpPr/>
            <p:nvPr/>
          </p:nvGrpSpPr>
          <p:grpSpPr>
            <a:xfrm>
              <a:off x="0" y="5944486"/>
              <a:ext cx="12192000" cy="913514"/>
              <a:chOff x="0" y="5944486"/>
              <a:chExt cx="12192000" cy="913514"/>
            </a:xfrm>
          </p:grpSpPr>
          <p:sp>
            <p:nvSpPr>
              <p:cNvPr id="5" name="Rectangle 4"/>
              <p:cNvSpPr/>
              <p:nvPr/>
            </p:nvSpPr>
            <p:spPr>
              <a:xfrm>
                <a:off x="0" y="5944486"/>
                <a:ext cx="12192000" cy="913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University Of Leeds Logo PNG Image | Transparent PNG Free Download on  Seek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5956642"/>
                <a:ext cx="2693504"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Yorkshire Quality and Safety Research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4121" y="5961260"/>
              <a:ext cx="2968487"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Making notes and writing diary concept. Young smiling woman cartoon  character standing making notes in her diary vector illustration 13707991  Vector Art at Vecteezy"/>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4271" y1="14297" x2="44271" y2="14297"/>
                      </a14:backgroundRemoval>
                    </a14:imgEffect>
                  </a14:imgLayer>
                </a14:imgProps>
              </a:ext>
              <a:ext uri="{28A0092B-C50C-407E-A947-70E740481C1C}">
                <a14:useLocalDpi xmlns:a14="http://schemas.microsoft.com/office/drawing/2010/main" val="0"/>
              </a:ext>
            </a:extLst>
          </a:blip>
          <a:srcRect/>
          <a:stretch>
            <a:fillRect/>
          </a:stretch>
        </p:blipFill>
        <p:spPr bwMode="auto">
          <a:xfrm>
            <a:off x="-129019" y="518877"/>
            <a:ext cx="3306846" cy="220456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222417" y="699486"/>
            <a:ext cx="2577267" cy="1930884"/>
            <a:chOff x="2531444" y="1764164"/>
            <a:chExt cx="2577267" cy="1930884"/>
          </a:xfrm>
        </p:grpSpPr>
        <p:pic>
          <p:nvPicPr>
            <p:cNvPr id="1028" name="Picture 4" descr="Gopro Hero Illustrations, Royalty-Free Vector Graphics &amp; Clip Art - iStock"/>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1536" y1="87092" x2="31536" y2="87092"/>
                          <a14:foregroundMark x1="30556" y1="80392" x2="30556" y2="80392"/>
                        </a14:backgroundRemoval>
                      </a14:imgEffect>
                    </a14:imgLayer>
                  </a14:imgProps>
                </a:ext>
                <a:ext uri="{28A0092B-C50C-407E-A947-70E740481C1C}">
                  <a14:useLocalDpi xmlns:a14="http://schemas.microsoft.com/office/drawing/2010/main" val="0"/>
                </a:ext>
              </a:extLst>
            </a:blip>
            <a:srcRect/>
            <a:stretch>
              <a:fillRect/>
            </a:stretch>
          </p:blipFill>
          <p:spPr bwMode="auto">
            <a:xfrm>
              <a:off x="3177827" y="1764164"/>
              <a:ext cx="1930884" cy="193088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2531444" y="2783116"/>
              <a:ext cx="646383" cy="0"/>
            </a:xfrm>
            <a:prstGeom prst="straightConnector1">
              <a:avLst/>
            </a:prstGeom>
            <a:ln w="571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4744646" y="800085"/>
            <a:ext cx="3379076" cy="1823863"/>
            <a:chOff x="5070213" y="1871185"/>
            <a:chExt cx="3379076" cy="1823863"/>
          </a:xfrm>
        </p:grpSpPr>
        <p:pic>
          <p:nvPicPr>
            <p:cNvPr id="1032" name="Picture 8" descr="Flat vector illustration of group of people doing group discussion.  Suitable for design element of a forum, seminar, and political debate.  4440170 Vector Art at Vecteezy"/>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6048" y1="45500" x2="26048" y2="45500"/>
                          <a14:foregroundMark x1="40719" y1="24500" x2="40719" y2="24500"/>
                          <a14:foregroundMark x1="43713" y1="42500" x2="43713" y2="42500"/>
                          <a14:foregroundMark x1="41317" y1="68500" x2="41317" y2="68500"/>
                        </a14:backgroundRemoval>
                      </a14:imgEffect>
                    </a14:imgLayer>
                  </a14:imgProps>
                </a:ext>
                <a:ext uri="{28A0092B-C50C-407E-A947-70E740481C1C}">
                  <a14:useLocalDpi xmlns:a14="http://schemas.microsoft.com/office/drawing/2010/main" val="0"/>
                </a:ext>
              </a:extLst>
            </a:blip>
            <a:srcRect/>
            <a:stretch>
              <a:fillRect/>
            </a:stretch>
          </p:blipFill>
          <p:spPr bwMode="auto">
            <a:xfrm>
              <a:off x="5403437" y="1871185"/>
              <a:ext cx="3045852" cy="182386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5070213" y="2783116"/>
              <a:ext cx="666447" cy="0"/>
            </a:xfrm>
            <a:prstGeom prst="straightConnector1">
              <a:avLst/>
            </a:prstGeom>
            <a:ln w="571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7873466" y="518877"/>
            <a:ext cx="3068760" cy="1993248"/>
            <a:chOff x="8123722" y="1627324"/>
            <a:chExt cx="3068760" cy="1993248"/>
          </a:xfrm>
        </p:grpSpPr>
        <p:pic>
          <p:nvPicPr>
            <p:cNvPr id="1034" name="Picture 10" descr="Structured Bedside Handover - 1Uni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44015" y="1627324"/>
              <a:ext cx="2448467" cy="199324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8123722" y="2783116"/>
              <a:ext cx="620293" cy="0"/>
            </a:xfrm>
            <a:prstGeom prst="straightConnector1">
              <a:avLst/>
            </a:prstGeom>
            <a:ln w="571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4870383" y="346509"/>
            <a:ext cx="3623376" cy="5386661"/>
            <a:chOff x="4870383" y="346509"/>
            <a:chExt cx="3623376" cy="5386661"/>
          </a:xfrm>
        </p:grpSpPr>
        <p:sp>
          <p:nvSpPr>
            <p:cNvPr id="20" name="Oval 19"/>
            <p:cNvSpPr/>
            <p:nvPr/>
          </p:nvSpPr>
          <p:spPr>
            <a:xfrm>
              <a:off x="5077869" y="346509"/>
              <a:ext cx="3105743" cy="277207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p:cNvSpPr/>
            <p:nvPr/>
          </p:nvSpPr>
          <p:spPr>
            <a:xfrm>
              <a:off x="4870383" y="3384605"/>
              <a:ext cx="3623376" cy="234856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Video potentiates learning by acting as ‘self irritant’.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Prompts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liminalisation</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 learning by stepping away from what is taken-as-given.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Collective articulation of the unseen. </a:t>
              </a:r>
            </a:p>
          </p:txBody>
        </p:sp>
      </p:grpSp>
      <p:sp>
        <p:nvSpPr>
          <p:cNvPr id="24" name="Rectangle 23"/>
          <p:cNvSpPr/>
          <p:nvPr/>
        </p:nvSpPr>
        <p:spPr>
          <a:xfrm>
            <a:off x="2935032" y="6155802"/>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McHugh, S., Sheard, L., O’Hara, J., &amp; Lawton, R. (2022). The feasibility and acceptability of implementing video reflexive ethnography (VRE) as an improvement tool in acute maternity services. </a:t>
            </a:r>
            <a:r>
              <a:rPr kumimoji="0" lang="en-GB"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BMC Health Services Research</a:t>
            </a:r>
            <a:r>
              <a:rPr kumimoji="0" lang="en-GB"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22</a:t>
            </a:r>
            <a:r>
              <a:rPr kumimoji="0" lang="en-GB"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(1), 1-13.</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445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5944486"/>
            <a:ext cx="12192000" cy="913514"/>
            <a:chOff x="0" y="5944486"/>
            <a:chExt cx="12192000" cy="913514"/>
          </a:xfrm>
        </p:grpSpPr>
        <p:grpSp>
          <p:nvGrpSpPr>
            <p:cNvPr id="6" name="Group 5"/>
            <p:cNvGrpSpPr/>
            <p:nvPr/>
          </p:nvGrpSpPr>
          <p:grpSpPr>
            <a:xfrm>
              <a:off x="0" y="5944486"/>
              <a:ext cx="12192000" cy="913514"/>
              <a:chOff x="0" y="5944486"/>
              <a:chExt cx="12192000" cy="913514"/>
            </a:xfrm>
          </p:grpSpPr>
          <p:sp>
            <p:nvSpPr>
              <p:cNvPr id="5" name="Rectangle 4"/>
              <p:cNvSpPr/>
              <p:nvPr/>
            </p:nvSpPr>
            <p:spPr>
              <a:xfrm>
                <a:off x="0" y="5944486"/>
                <a:ext cx="12192000" cy="913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University Of Leeds Logo PNG Image | Transparent PNG Free Download on  Seek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5956642"/>
                <a:ext cx="2693504"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Yorkshire Quality and Safety Research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4121" y="5961260"/>
              <a:ext cx="2968487" cy="8967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08886" y="1213282"/>
            <a:ext cx="11039775" cy="4322813"/>
            <a:chOff x="136183" y="1084072"/>
            <a:chExt cx="11911105" cy="4775673"/>
          </a:xfrm>
        </p:grpSpPr>
        <p:sp>
          <p:nvSpPr>
            <p:cNvPr id="25" name="Oval 24"/>
            <p:cNvSpPr/>
            <p:nvPr/>
          </p:nvSpPr>
          <p:spPr>
            <a:xfrm>
              <a:off x="136183" y="2863627"/>
              <a:ext cx="2256821" cy="14980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Interruptions</a:t>
              </a:r>
            </a:p>
          </p:txBody>
        </p:sp>
        <p:sp>
          <p:nvSpPr>
            <p:cNvPr id="26" name="Oval 25"/>
            <p:cNvSpPr/>
            <p:nvPr/>
          </p:nvSpPr>
          <p:spPr>
            <a:xfrm>
              <a:off x="1741249" y="4361686"/>
              <a:ext cx="2091447" cy="14980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Space and distancing </a:t>
              </a:r>
            </a:p>
          </p:txBody>
        </p:sp>
        <p:sp>
          <p:nvSpPr>
            <p:cNvPr id="27" name="Oval 26"/>
            <p:cNvSpPr/>
            <p:nvPr/>
          </p:nvSpPr>
          <p:spPr>
            <a:xfrm>
              <a:off x="3059348" y="2863626"/>
              <a:ext cx="2407597" cy="14980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Confidentiality</a:t>
              </a:r>
            </a:p>
          </p:txBody>
        </p:sp>
        <p:cxnSp>
          <p:nvCxnSpPr>
            <p:cNvPr id="28" name="Straight Arrow Connector 27"/>
            <p:cNvCxnSpPr/>
            <p:nvPr/>
          </p:nvCxnSpPr>
          <p:spPr>
            <a:xfrm flipH="1">
              <a:off x="1848255" y="2743200"/>
              <a:ext cx="136188" cy="24319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714012" y="2863627"/>
              <a:ext cx="1" cy="149805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550596" y="2743200"/>
              <a:ext cx="136187" cy="24319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7663356" y="1230594"/>
              <a:ext cx="3064213" cy="1712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Information transfer</a:t>
              </a:r>
            </a:p>
          </p:txBody>
        </p:sp>
        <p:sp>
          <p:nvSpPr>
            <p:cNvPr id="32" name="Oval 31"/>
            <p:cNvSpPr/>
            <p:nvPr/>
          </p:nvSpPr>
          <p:spPr>
            <a:xfrm>
              <a:off x="6057085" y="2863625"/>
              <a:ext cx="1606271" cy="11830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Silos</a:t>
              </a:r>
            </a:p>
          </p:txBody>
        </p:sp>
        <p:sp>
          <p:nvSpPr>
            <p:cNvPr id="33" name="Oval 32"/>
            <p:cNvSpPr/>
            <p:nvPr/>
          </p:nvSpPr>
          <p:spPr>
            <a:xfrm>
              <a:off x="7055792" y="4361685"/>
              <a:ext cx="1606271" cy="11830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Calibri" panose="020F0502020204030204"/>
                  <a:ea typeface="+mn-ea"/>
                  <a:cs typeface="+mn-cs"/>
                </a:rPr>
                <a:t>Inconsistency</a:t>
              </a:r>
            </a:p>
          </p:txBody>
        </p:sp>
        <p:sp>
          <p:nvSpPr>
            <p:cNvPr id="34" name="Oval 33"/>
            <p:cNvSpPr/>
            <p:nvPr/>
          </p:nvSpPr>
          <p:spPr>
            <a:xfrm>
              <a:off x="8392327" y="3178604"/>
              <a:ext cx="1606271" cy="11830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Calibri" panose="020F0502020204030204"/>
                  <a:ea typeface="+mn-ea"/>
                  <a:cs typeface="+mn-cs"/>
                </a:rPr>
                <a:t>Quality </a:t>
              </a:r>
            </a:p>
          </p:txBody>
        </p:sp>
        <p:sp>
          <p:nvSpPr>
            <p:cNvPr id="35" name="Oval 34"/>
            <p:cNvSpPr/>
            <p:nvPr/>
          </p:nvSpPr>
          <p:spPr>
            <a:xfrm>
              <a:off x="9747529" y="4361686"/>
              <a:ext cx="1606271" cy="11830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MDT</a:t>
              </a:r>
            </a:p>
          </p:txBody>
        </p:sp>
        <p:sp>
          <p:nvSpPr>
            <p:cNvPr id="36" name="Oval 35"/>
            <p:cNvSpPr/>
            <p:nvPr/>
          </p:nvSpPr>
          <p:spPr>
            <a:xfrm>
              <a:off x="10441017" y="2846016"/>
              <a:ext cx="1606271" cy="11830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One way</a:t>
              </a:r>
            </a:p>
          </p:txBody>
        </p:sp>
        <p:cxnSp>
          <p:nvCxnSpPr>
            <p:cNvPr id="37" name="Straight Arrow Connector 36"/>
            <p:cNvCxnSpPr>
              <a:stCxn id="31" idx="3"/>
              <a:endCxn id="32" idx="7"/>
            </p:cNvCxnSpPr>
            <p:nvPr/>
          </p:nvCxnSpPr>
          <p:spPr>
            <a:xfrm flipH="1">
              <a:off x="7428123" y="2691935"/>
              <a:ext cx="683977" cy="3449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1" idx="2"/>
              <a:endCxn id="27" idx="7"/>
            </p:cNvCxnSpPr>
            <p:nvPr/>
          </p:nvCxnSpPr>
          <p:spPr>
            <a:xfrm flipH="1">
              <a:off x="5114361" y="2086628"/>
              <a:ext cx="2548995" cy="9963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33" idx="0"/>
            </p:cNvCxnSpPr>
            <p:nvPr/>
          </p:nvCxnSpPr>
          <p:spPr>
            <a:xfrm flipH="1">
              <a:off x="7858928" y="2864795"/>
              <a:ext cx="691685" cy="14968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1" idx="4"/>
              <a:endCxn id="34" idx="0"/>
            </p:cNvCxnSpPr>
            <p:nvPr/>
          </p:nvCxnSpPr>
          <p:spPr>
            <a:xfrm>
              <a:off x="9195463" y="2942662"/>
              <a:ext cx="0" cy="23594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9893030" y="2864795"/>
              <a:ext cx="547987" cy="14968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0550664" y="2509736"/>
              <a:ext cx="392953" cy="35505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217219" y="1084072"/>
              <a:ext cx="3064213" cy="1712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Environment is poor</a:t>
              </a:r>
            </a:p>
          </p:txBody>
        </p:sp>
      </p:grpSp>
      <p:sp>
        <p:nvSpPr>
          <p:cNvPr id="2" name="TextBox 1"/>
          <p:cNvSpPr txBox="1"/>
          <p:nvPr/>
        </p:nvSpPr>
        <p:spPr>
          <a:xfrm>
            <a:off x="1212574" y="258417"/>
            <a:ext cx="95415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What was discovered?</a:t>
            </a:r>
          </a:p>
        </p:txBody>
      </p:sp>
    </p:spTree>
    <p:extLst>
      <p:ext uri="{BB962C8B-B14F-4D97-AF65-F5344CB8AC3E}">
        <p14:creationId xmlns:p14="http://schemas.microsoft.com/office/powerpoint/2010/main" val="1036477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5944486"/>
            <a:ext cx="12192000" cy="913514"/>
            <a:chOff x="0" y="5944486"/>
            <a:chExt cx="12192000" cy="913514"/>
          </a:xfrm>
        </p:grpSpPr>
        <p:grpSp>
          <p:nvGrpSpPr>
            <p:cNvPr id="6" name="Group 5"/>
            <p:cNvGrpSpPr/>
            <p:nvPr/>
          </p:nvGrpSpPr>
          <p:grpSpPr>
            <a:xfrm>
              <a:off x="0" y="5944486"/>
              <a:ext cx="12192000" cy="913514"/>
              <a:chOff x="0" y="5944486"/>
              <a:chExt cx="12192000" cy="913514"/>
            </a:xfrm>
          </p:grpSpPr>
          <p:sp>
            <p:nvSpPr>
              <p:cNvPr id="5" name="Rectangle 4"/>
              <p:cNvSpPr/>
              <p:nvPr/>
            </p:nvSpPr>
            <p:spPr>
              <a:xfrm>
                <a:off x="0" y="5944486"/>
                <a:ext cx="12192000" cy="913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University Of Leeds Logo PNG Image | Transparent PNG Free Download on  Seek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5956642"/>
                <a:ext cx="2693504"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Yorkshire Quality and Safety Research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4121" y="5961260"/>
              <a:ext cx="2968487" cy="89674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1212574" y="258417"/>
            <a:ext cx="95415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What were the solutions?</a:t>
            </a:r>
          </a:p>
        </p:txBody>
      </p:sp>
      <p:grpSp>
        <p:nvGrpSpPr>
          <p:cNvPr id="44" name="Group 43"/>
          <p:cNvGrpSpPr/>
          <p:nvPr/>
        </p:nvGrpSpPr>
        <p:grpSpPr>
          <a:xfrm>
            <a:off x="1023538" y="1302022"/>
            <a:ext cx="9919636" cy="4368300"/>
            <a:chOff x="1031328" y="1555845"/>
            <a:chExt cx="9919636" cy="4368300"/>
          </a:xfrm>
        </p:grpSpPr>
        <p:sp>
          <p:nvSpPr>
            <p:cNvPr id="45" name="Rounded Rectangle 44">
              <a:extLst>
                <a:ext uri="{FF2B5EF4-FFF2-40B4-BE49-F238E27FC236}">
                  <a16:creationId xmlns:a16="http://schemas.microsoft.com/office/drawing/2014/main" id="{8176AEA6-AF82-464A-9E0F-A42BE9A230FE}"/>
                </a:ext>
              </a:extLst>
            </p:cNvPr>
            <p:cNvSpPr/>
            <p:nvPr/>
          </p:nvSpPr>
          <p:spPr>
            <a:xfrm>
              <a:off x="4171666" y="1555845"/>
              <a:ext cx="3848668" cy="859809"/>
            </a:xfrm>
            <a:prstGeom prst="roundRect">
              <a:avLst/>
            </a:prstGeom>
            <a:solidFill>
              <a:srgbClr val="193E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Solutions</a:t>
              </a:r>
            </a:p>
          </p:txBody>
        </p:sp>
        <p:sp>
          <p:nvSpPr>
            <p:cNvPr id="46" name="Oval 45">
              <a:extLst>
                <a:ext uri="{FF2B5EF4-FFF2-40B4-BE49-F238E27FC236}">
                  <a16:creationId xmlns:a16="http://schemas.microsoft.com/office/drawing/2014/main" id="{8AC6EB27-C5FA-5748-9ADD-F36F49D6AAC5}"/>
                </a:ext>
              </a:extLst>
            </p:cNvPr>
            <p:cNvSpPr/>
            <p:nvPr/>
          </p:nvSpPr>
          <p:spPr>
            <a:xfrm>
              <a:off x="4754538" y="3954390"/>
              <a:ext cx="2784397" cy="1969755"/>
            </a:xfrm>
            <a:prstGeom prst="ellipse">
              <a:avLst/>
            </a:prstGeom>
            <a:solidFill>
              <a:srgbClr val="193E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 all staff – not just those attending</a:t>
              </a:r>
            </a:p>
          </p:txBody>
        </p:sp>
        <p:sp>
          <p:nvSpPr>
            <p:cNvPr id="47" name="Oval 46">
              <a:extLst>
                <a:ext uri="{FF2B5EF4-FFF2-40B4-BE49-F238E27FC236}">
                  <a16:creationId xmlns:a16="http://schemas.microsoft.com/office/drawing/2014/main" id="{52F256E6-837A-424B-8D3D-EEC684AB250C}"/>
                </a:ext>
              </a:extLst>
            </p:cNvPr>
            <p:cNvSpPr/>
            <p:nvPr/>
          </p:nvSpPr>
          <p:spPr>
            <a:xfrm>
              <a:off x="8268042" y="3033120"/>
              <a:ext cx="2682922" cy="1842541"/>
            </a:xfrm>
            <a:prstGeom prst="ellipse">
              <a:avLst/>
            </a:prstGeom>
            <a:solidFill>
              <a:srgbClr val="193E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Environment</a:t>
              </a:r>
            </a:p>
          </p:txBody>
        </p:sp>
        <p:cxnSp>
          <p:nvCxnSpPr>
            <p:cNvPr id="48" name="Straight Arrow Connector 47">
              <a:extLst>
                <a:ext uri="{FF2B5EF4-FFF2-40B4-BE49-F238E27FC236}">
                  <a16:creationId xmlns:a16="http://schemas.microsoft.com/office/drawing/2014/main" id="{C298C1D5-488E-2D44-9B54-A5A1D712C9E6}"/>
                </a:ext>
              </a:extLst>
            </p:cNvPr>
            <p:cNvCxnSpPr/>
            <p:nvPr/>
          </p:nvCxnSpPr>
          <p:spPr>
            <a:xfrm flipH="1">
              <a:off x="3152633" y="2415654"/>
              <a:ext cx="1019033" cy="7506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52C3338-4C85-5244-8834-715E40D89650}"/>
                </a:ext>
              </a:extLst>
            </p:cNvPr>
            <p:cNvCxnSpPr>
              <a:stCxn id="45" idx="2"/>
              <a:endCxn id="46" idx="0"/>
            </p:cNvCxnSpPr>
            <p:nvPr/>
          </p:nvCxnSpPr>
          <p:spPr>
            <a:xfrm>
              <a:off x="6096000" y="2415654"/>
              <a:ext cx="50737" cy="15387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BC79289-B4B0-B446-8F35-AECD44061438}"/>
                </a:ext>
              </a:extLst>
            </p:cNvPr>
            <p:cNvCxnSpPr/>
            <p:nvPr/>
          </p:nvCxnSpPr>
          <p:spPr>
            <a:xfrm>
              <a:off x="8020334" y="2415654"/>
              <a:ext cx="959893" cy="6174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52F256E6-837A-424B-8D3D-EEC684AB250C}"/>
                </a:ext>
              </a:extLst>
            </p:cNvPr>
            <p:cNvSpPr/>
            <p:nvPr/>
          </p:nvSpPr>
          <p:spPr>
            <a:xfrm>
              <a:off x="1031328" y="3166281"/>
              <a:ext cx="2682922" cy="1842541"/>
            </a:xfrm>
            <a:prstGeom prst="ellipse">
              <a:avLst/>
            </a:prstGeom>
            <a:solidFill>
              <a:srgbClr val="193E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Restructure handover</a:t>
              </a:r>
            </a:p>
          </p:txBody>
        </p:sp>
      </p:grpSp>
    </p:spTree>
    <p:extLst>
      <p:ext uri="{BB962C8B-B14F-4D97-AF65-F5344CB8AC3E}">
        <p14:creationId xmlns:p14="http://schemas.microsoft.com/office/powerpoint/2010/main" val="56801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5944486"/>
            <a:ext cx="12192000" cy="913514"/>
            <a:chOff x="0" y="5944486"/>
            <a:chExt cx="12192000" cy="913514"/>
          </a:xfrm>
        </p:grpSpPr>
        <p:grpSp>
          <p:nvGrpSpPr>
            <p:cNvPr id="6" name="Group 5"/>
            <p:cNvGrpSpPr/>
            <p:nvPr/>
          </p:nvGrpSpPr>
          <p:grpSpPr>
            <a:xfrm>
              <a:off x="0" y="5944486"/>
              <a:ext cx="12192000" cy="913514"/>
              <a:chOff x="0" y="5944486"/>
              <a:chExt cx="12192000" cy="913514"/>
            </a:xfrm>
          </p:grpSpPr>
          <p:sp>
            <p:nvSpPr>
              <p:cNvPr id="5" name="Rectangle 4"/>
              <p:cNvSpPr/>
              <p:nvPr/>
            </p:nvSpPr>
            <p:spPr>
              <a:xfrm>
                <a:off x="0" y="5944486"/>
                <a:ext cx="12192000" cy="913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University Of Leeds Logo PNG Image | Transparent PNG Free Download on  Seek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5956642"/>
                <a:ext cx="2693504"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Yorkshire Quality and Safety Research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4121" y="5961260"/>
              <a:ext cx="2968487" cy="8967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929308" y="659657"/>
            <a:ext cx="3528392" cy="4501352"/>
            <a:chOff x="2556537" y="1417638"/>
            <a:chExt cx="3528392" cy="4501352"/>
          </a:xfrm>
        </p:grpSpPr>
        <p:sp>
          <p:nvSpPr>
            <p:cNvPr id="17" name="Rounded Rectangle 16">
              <a:extLst>
                <a:ext uri="{FF2B5EF4-FFF2-40B4-BE49-F238E27FC236}">
                  <a16:creationId xmlns:a16="http://schemas.microsoft.com/office/drawing/2014/main" id="{668E5A7F-CA20-034A-BC4A-96ECB7143CE2}"/>
                </a:ext>
              </a:extLst>
            </p:cNvPr>
            <p:cNvSpPr/>
            <p:nvPr/>
          </p:nvSpPr>
          <p:spPr>
            <a:xfrm>
              <a:off x="2556537" y="1417638"/>
              <a:ext cx="3528392" cy="13632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Obstetric night and day team, and theatre team, congregate in reception area of delivery suite.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Theatre team present the elective list for the day and work through surgical checklist.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Led by consultant anaesthetist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8" name="Rounded Rectangle 17">
              <a:extLst>
                <a:ext uri="{FF2B5EF4-FFF2-40B4-BE49-F238E27FC236}">
                  <a16:creationId xmlns:a16="http://schemas.microsoft.com/office/drawing/2014/main" id="{B9DBD6A9-2C60-7147-A772-272BA68199A4}"/>
                </a:ext>
              </a:extLst>
            </p:cNvPr>
            <p:cNvSpPr/>
            <p:nvPr/>
          </p:nvSpPr>
          <p:spPr>
            <a:xfrm>
              <a:off x="2556537" y="3205474"/>
              <a:ext cx="3528392" cy="1143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Obstetric night team hand over to the day team.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Discussion of any potential problematic cases with the theatre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Led by midwife coordinator and night SHO.</a:t>
              </a:r>
            </a:p>
          </p:txBody>
        </p:sp>
        <p:sp>
          <p:nvSpPr>
            <p:cNvPr id="19" name="Rounded Rectangle 18">
              <a:extLst>
                <a:ext uri="{FF2B5EF4-FFF2-40B4-BE49-F238E27FC236}">
                  <a16:creationId xmlns:a16="http://schemas.microsoft.com/office/drawing/2014/main" id="{828DE9EE-9965-5F4D-8AFB-B1AB46807913}"/>
                </a:ext>
              </a:extLst>
            </p:cNvPr>
            <p:cNvSpPr/>
            <p:nvPr/>
          </p:nvSpPr>
          <p:spPr>
            <a:xfrm>
              <a:off x="2556537" y="4775990"/>
              <a:ext cx="3528392" cy="1143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Obstetric staff leave to start the ward round.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Theatre staff leave to prep for the first elective.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Night staff leave.</a:t>
              </a:r>
            </a:p>
          </p:txBody>
        </p:sp>
        <p:cxnSp>
          <p:nvCxnSpPr>
            <p:cNvPr id="20" name="Straight Arrow Connector 19">
              <a:extLst>
                <a:ext uri="{FF2B5EF4-FFF2-40B4-BE49-F238E27FC236}">
                  <a16:creationId xmlns:a16="http://schemas.microsoft.com/office/drawing/2014/main" id="{2C845885-45FA-7F4F-8D08-85238BA6C4F8}"/>
                </a:ext>
              </a:extLst>
            </p:cNvPr>
            <p:cNvCxnSpPr>
              <a:stCxn id="17" idx="2"/>
              <a:endCxn id="18" idx="0"/>
            </p:cNvCxnSpPr>
            <p:nvPr/>
          </p:nvCxnSpPr>
          <p:spPr>
            <a:xfrm>
              <a:off x="4320733" y="2780928"/>
              <a:ext cx="0" cy="42454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F4F3975F-557B-9843-A174-FA0ECAECEA49}"/>
                </a:ext>
              </a:extLst>
            </p:cNvPr>
            <p:cNvCxnSpPr>
              <a:stCxn id="18" idx="2"/>
              <a:endCxn id="19" idx="0"/>
            </p:cNvCxnSpPr>
            <p:nvPr/>
          </p:nvCxnSpPr>
          <p:spPr>
            <a:xfrm>
              <a:off x="4320733" y="4348474"/>
              <a:ext cx="0" cy="42751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
        <p:nvSpPr>
          <p:cNvPr id="22" name="Right Arrow 21"/>
          <p:cNvSpPr/>
          <p:nvPr/>
        </p:nvSpPr>
        <p:spPr>
          <a:xfrm>
            <a:off x="5203240" y="2629886"/>
            <a:ext cx="1536970" cy="7782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descr="/var/folders/hd/yrsx8jgd1512y4hsg2f37gcm0000gn/T/com.microsoft.Powerpoint/WebArchiveCopyPasteTempFiles/D+DdAeZsvOJAAAAAAElFTkSuQmCC">
            <a:extLst>
              <a:ext uri="{FF2B5EF4-FFF2-40B4-BE49-F238E27FC236}">
                <a16:creationId xmlns:a16="http://schemas.microsoft.com/office/drawing/2014/main" id="{9B9A4EBC-BB9E-EA4A-8874-2EBC74D9790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85750" y="659657"/>
            <a:ext cx="3929352" cy="473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830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5944486"/>
            <a:ext cx="12192000" cy="913514"/>
            <a:chOff x="0" y="5944486"/>
            <a:chExt cx="12192000" cy="913514"/>
          </a:xfrm>
        </p:grpSpPr>
        <p:grpSp>
          <p:nvGrpSpPr>
            <p:cNvPr id="6" name="Group 5"/>
            <p:cNvGrpSpPr/>
            <p:nvPr/>
          </p:nvGrpSpPr>
          <p:grpSpPr>
            <a:xfrm>
              <a:off x="0" y="5944486"/>
              <a:ext cx="12192000" cy="913514"/>
              <a:chOff x="0" y="5944486"/>
              <a:chExt cx="12192000" cy="913514"/>
            </a:xfrm>
          </p:grpSpPr>
          <p:sp>
            <p:nvSpPr>
              <p:cNvPr id="5" name="Rectangle 4"/>
              <p:cNvSpPr/>
              <p:nvPr/>
            </p:nvSpPr>
            <p:spPr>
              <a:xfrm>
                <a:off x="0" y="5944486"/>
                <a:ext cx="12192000" cy="913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University Of Leeds Logo PNG Image | Transparent PNG Free Download on  Seek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5956642"/>
                <a:ext cx="2693504"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Yorkshire Quality and Safety Research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4121" y="5961260"/>
              <a:ext cx="2968487"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577517" y="471637"/>
            <a:ext cx="8253830" cy="4854491"/>
          </a:xfrm>
          <a:prstGeom prst="rect">
            <a:avLst/>
          </a:prstGeom>
        </p:spPr>
      </p:pic>
      <p:sp>
        <p:nvSpPr>
          <p:cNvPr id="2" name="TextBox 1"/>
          <p:cNvSpPr txBox="1"/>
          <p:nvPr/>
        </p:nvSpPr>
        <p:spPr>
          <a:xfrm>
            <a:off x="9124121" y="962526"/>
            <a:ext cx="265720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What does this mean for maternity safety? </a:t>
            </a:r>
          </a:p>
        </p:txBody>
      </p:sp>
    </p:spTree>
    <p:extLst>
      <p:ext uri="{BB962C8B-B14F-4D97-AF65-F5344CB8AC3E}">
        <p14:creationId xmlns:p14="http://schemas.microsoft.com/office/powerpoint/2010/main" val="786991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5944486"/>
            <a:ext cx="12192000" cy="913514"/>
            <a:chOff x="0" y="5944486"/>
            <a:chExt cx="12192000" cy="913514"/>
          </a:xfrm>
        </p:grpSpPr>
        <p:grpSp>
          <p:nvGrpSpPr>
            <p:cNvPr id="6" name="Group 5"/>
            <p:cNvGrpSpPr/>
            <p:nvPr/>
          </p:nvGrpSpPr>
          <p:grpSpPr>
            <a:xfrm>
              <a:off x="0" y="5944486"/>
              <a:ext cx="12192000" cy="913514"/>
              <a:chOff x="0" y="5944486"/>
              <a:chExt cx="12192000" cy="913514"/>
            </a:xfrm>
          </p:grpSpPr>
          <p:sp>
            <p:nvSpPr>
              <p:cNvPr id="5" name="Rectangle 4"/>
              <p:cNvSpPr/>
              <p:nvPr/>
            </p:nvSpPr>
            <p:spPr>
              <a:xfrm>
                <a:off x="0" y="5944486"/>
                <a:ext cx="12192000" cy="913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University Of Leeds Logo PNG Image | Transparent PNG Free Download on  Seek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5956642"/>
                <a:ext cx="2693504"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Yorkshire Quality and Safety Research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4121" y="5961260"/>
              <a:ext cx="2968487"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p:nvPr/>
        </p:nvPicPr>
        <p:blipFill rotWithShape="1">
          <a:blip r:embed="rId5" cstate="print">
            <a:extLst>
              <a:ext uri="{28A0092B-C50C-407E-A947-70E740481C1C}">
                <a14:useLocalDpi xmlns:a14="http://schemas.microsoft.com/office/drawing/2010/main" val="0"/>
              </a:ext>
            </a:extLst>
          </a:blip>
          <a:srcRect l="73007" t="1012"/>
          <a:stretch/>
        </p:blipFill>
        <p:spPr>
          <a:xfrm>
            <a:off x="336883" y="125128"/>
            <a:ext cx="2800953" cy="5650030"/>
          </a:xfrm>
          <a:prstGeom prst="rect">
            <a:avLst/>
          </a:prstGeom>
        </p:spPr>
      </p:pic>
      <p:grpSp>
        <p:nvGrpSpPr>
          <p:cNvPr id="11" name="Group 10"/>
          <p:cNvGrpSpPr/>
          <p:nvPr/>
        </p:nvGrpSpPr>
        <p:grpSpPr>
          <a:xfrm>
            <a:off x="3368841" y="404262"/>
            <a:ext cx="7940843" cy="1200329"/>
            <a:chOff x="3368841" y="404262"/>
            <a:chExt cx="7940843" cy="1200329"/>
          </a:xfrm>
        </p:grpSpPr>
        <p:sp>
          <p:nvSpPr>
            <p:cNvPr id="2" name="Right Arrow 1"/>
            <p:cNvSpPr/>
            <p:nvPr/>
          </p:nvSpPr>
          <p:spPr>
            <a:xfrm rot="10800000">
              <a:off x="3368841" y="529389"/>
              <a:ext cx="1424540" cy="770021"/>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313145" y="404262"/>
              <a:ext cx="599653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an organisational level VRE can prompt learning about work as done versus work as imagined (i.e. policy,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SoP</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procedure).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Learning can directly influence policy &amp; procedure.</a:t>
              </a:r>
            </a:p>
          </p:txBody>
        </p:sp>
      </p:grpSp>
      <p:grpSp>
        <p:nvGrpSpPr>
          <p:cNvPr id="13" name="Group 12"/>
          <p:cNvGrpSpPr/>
          <p:nvPr/>
        </p:nvGrpSpPr>
        <p:grpSpPr>
          <a:xfrm>
            <a:off x="3368841" y="4263992"/>
            <a:ext cx="8450982" cy="1200329"/>
            <a:chOff x="3368841" y="4263992"/>
            <a:chExt cx="8450982" cy="1200329"/>
          </a:xfrm>
        </p:grpSpPr>
        <p:sp>
          <p:nvSpPr>
            <p:cNvPr id="10" name="Right Arrow 9"/>
            <p:cNvSpPr/>
            <p:nvPr/>
          </p:nvSpPr>
          <p:spPr>
            <a:xfrm rot="10800000">
              <a:off x="3368841" y="4522269"/>
              <a:ext cx="1424540" cy="770021"/>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313145" y="4263992"/>
              <a:ext cx="65066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VRE prompted individual and group learning; both procedural and ‘cultural’.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Opportunity to learn about complexity of the everyday. </a:t>
              </a:r>
            </a:p>
          </p:txBody>
        </p:sp>
      </p:grpSp>
    </p:spTree>
    <p:extLst>
      <p:ext uri="{BB962C8B-B14F-4D97-AF65-F5344CB8AC3E}">
        <p14:creationId xmlns:p14="http://schemas.microsoft.com/office/powerpoint/2010/main" val="1792240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173" y="0"/>
            <a:ext cx="10515600" cy="1325563"/>
          </a:xfrm>
        </p:spPr>
        <p:txBody>
          <a:bodyPr/>
          <a:lstStyle/>
          <a:p>
            <a:r>
              <a:rPr lang="en-GB" dirty="0">
                <a:latin typeface="Century Gothic" panose="020B0502020202020204" pitchFamily="34" charset="0"/>
                <a:cs typeface="Arial" panose="020B0604020202020204" pitchFamily="34" charset="0"/>
              </a:rPr>
              <a:t>Why VRE?</a:t>
            </a:r>
          </a:p>
        </p:txBody>
      </p:sp>
      <p:pic>
        <p:nvPicPr>
          <p:cNvPr id="5" name="Content Placeholder 4"/>
          <p:cNvPicPr>
            <a:picLocks noGrp="1" noChangeAspect="1"/>
          </p:cNvPicPr>
          <p:nvPr>
            <p:ph sz="half" idx="1"/>
          </p:nvPr>
        </p:nvPicPr>
        <p:blipFill rotWithShape="1">
          <a:blip r:embed="rId2"/>
          <a:srcRect l="23190" t="26113" r="18440" b="31137"/>
          <a:stretch/>
        </p:blipFill>
        <p:spPr>
          <a:xfrm>
            <a:off x="679173" y="1012305"/>
            <a:ext cx="5356070" cy="2206487"/>
          </a:xfrm>
          <a:prstGeom prst="rect">
            <a:avLst/>
          </a:prstGeom>
        </p:spPr>
      </p:pic>
      <p:sp>
        <p:nvSpPr>
          <p:cNvPr id="4" name="Content Placeholder 3"/>
          <p:cNvSpPr>
            <a:spLocks noGrp="1"/>
          </p:cNvSpPr>
          <p:nvPr>
            <p:ph sz="half" idx="2"/>
          </p:nvPr>
        </p:nvSpPr>
        <p:spPr>
          <a:xfrm>
            <a:off x="6331226" y="1168528"/>
            <a:ext cx="5470516" cy="4351338"/>
          </a:xfrm>
        </p:spPr>
        <p:txBody>
          <a:bodyPr>
            <a:normAutofit/>
          </a:bodyPr>
          <a:lstStyle/>
          <a:p>
            <a:r>
              <a:rPr lang="en-GB" sz="2400" dirty="0">
                <a:solidFill>
                  <a:srgbClr val="002060"/>
                </a:solidFill>
                <a:latin typeface="Arial" panose="020B0604020202020204" pitchFamily="34" charset="0"/>
                <a:cs typeface="Arial" panose="020B0604020202020204" pitchFamily="34" charset="0"/>
              </a:rPr>
              <a:t>Provides a very different view of work. </a:t>
            </a:r>
          </a:p>
          <a:p>
            <a:r>
              <a:rPr lang="en-GB" sz="2400" dirty="0">
                <a:solidFill>
                  <a:srgbClr val="002060"/>
                </a:solidFill>
                <a:latin typeface="Arial" panose="020B0604020202020204" pitchFamily="34" charset="0"/>
                <a:cs typeface="Arial" panose="020B0604020202020204" pitchFamily="34" charset="0"/>
              </a:rPr>
              <a:t>Insights gleaned from observing the ‘ordinary’</a:t>
            </a:r>
          </a:p>
          <a:p>
            <a:r>
              <a:rPr lang="en-GB" sz="2400" dirty="0">
                <a:solidFill>
                  <a:srgbClr val="002060"/>
                </a:solidFill>
                <a:latin typeface="Arial" panose="020B0604020202020204" pitchFamily="34" charset="0"/>
                <a:cs typeface="Arial" panose="020B0604020202020204" pitchFamily="34" charset="0"/>
              </a:rPr>
              <a:t>Notice things that have become ‘taken for granted’ or ‘hidden in plain sight’</a:t>
            </a:r>
          </a:p>
          <a:p>
            <a:r>
              <a:rPr lang="en-GB" sz="2400" dirty="0">
                <a:solidFill>
                  <a:srgbClr val="002060"/>
                </a:solidFill>
                <a:latin typeface="Arial" panose="020B0604020202020204" pitchFamily="34" charset="0"/>
                <a:cs typeface="Arial" panose="020B0604020202020204" pitchFamily="34" charset="0"/>
              </a:rPr>
              <a:t>Appreciate the complexity of work </a:t>
            </a:r>
          </a:p>
          <a:p>
            <a:r>
              <a:rPr lang="en-GB" sz="2400" dirty="0">
                <a:solidFill>
                  <a:srgbClr val="002060"/>
                </a:solidFill>
                <a:latin typeface="Arial" panose="020B0604020202020204" pitchFamily="34" charset="0"/>
                <a:cs typeface="Arial" panose="020B0604020202020204" pitchFamily="34" charset="0"/>
              </a:rPr>
              <a:t>Connect with practice in a new way</a:t>
            </a:r>
          </a:p>
        </p:txBody>
      </p:sp>
      <p:pic>
        <p:nvPicPr>
          <p:cNvPr id="6" name="Picture 5"/>
          <p:cNvPicPr>
            <a:picLocks noChangeAspect="1"/>
          </p:cNvPicPr>
          <p:nvPr/>
        </p:nvPicPr>
        <p:blipFill rotWithShape="1">
          <a:blip r:embed="rId3"/>
          <a:srcRect l="23755" t="19197" r="18809" b="22251"/>
          <a:stretch/>
        </p:blipFill>
        <p:spPr>
          <a:xfrm>
            <a:off x="732403" y="3218792"/>
            <a:ext cx="5270905" cy="3022390"/>
          </a:xfrm>
          <a:prstGeom prst="rect">
            <a:avLst/>
          </a:prstGeom>
        </p:spPr>
      </p:pic>
      <p:sp>
        <p:nvSpPr>
          <p:cNvPr id="7" name="TextBox 6"/>
          <p:cNvSpPr txBox="1"/>
          <p:nvPr/>
        </p:nvSpPr>
        <p:spPr>
          <a:xfrm>
            <a:off x="6228522" y="5519866"/>
            <a:ext cx="5821048"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Images from </a:t>
            </a:r>
            <a:r>
              <a:rPr lang="en-GB" dirty="0" err="1">
                <a:latin typeface="Arial" panose="020B0604020202020204" pitchFamily="34" charset="0"/>
                <a:cs typeface="Arial" panose="020B0604020202020204" pitchFamily="34" charset="0"/>
              </a:rPr>
              <a:t>Iedema</a:t>
            </a:r>
            <a:r>
              <a:rPr lang="en-GB" dirty="0">
                <a:latin typeface="Arial" panose="020B0604020202020204" pitchFamily="34" charset="0"/>
                <a:cs typeface="Arial" panose="020B0604020202020204" pitchFamily="34" charset="0"/>
              </a:rPr>
              <a:t> et al. </a:t>
            </a:r>
            <a:r>
              <a:rPr lang="en-GB" i="1" dirty="0">
                <a:latin typeface="Arial" panose="020B0604020202020204" pitchFamily="34" charset="0"/>
                <a:cs typeface="Arial" panose="020B0604020202020204" pitchFamily="34" charset="0"/>
              </a:rPr>
              <a:t>An innovative approach to</a:t>
            </a:r>
          </a:p>
          <a:p>
            <a:r>
              <a:rPr lang="en-GB" i="1" dirty="0">
                <a:latin typeface="Arial" panose="020B0604020202020204" pitchFamily="34" charset="0"/>
                <a:cs typeface="Arial" panose="020B0604020202020204" pitchFamily="34" charset="0"/>
              </a:rPr>
              <a:t>strengthening health professionals’ infection control and limiting hospital-acquired infection: video-reflexive ethnography. </a:t>
            </a:r>
            <a:r>
              <a:rPr lang="en-GB" dirty="0">
                <a:latin typeface="Arial" panose="020B0604020202020204" pitchFamily="34" charset="0"/>
                <a:cs typeface="Arial" panose="020B0604020202020204" pitchFamily="34" charset="0"/>
              </a:rPr>
              <a:t>BMJ Innovations 2015 </a:t>
            </a:r>
          </a:p>
        </p:txBody>
      </p:sp>
    </p:spTree>
    <p:extLst>
      <p:ext uri="{BB962C8B-B14F-4D97-AF65-F5344CB8AC3E}">
        <p14:creationId xmlns:p14="http://schemas.microsoft.com/office/powerpoint/2010/main" val="1574524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5944486"/>
            <a:ext cx="12192000" cy="913514"/>
            <a:chOff x="0" y="5944486"/>
            <a:chExt cx="12192000" cy="913514"/>
          </a:xfrm>
        </p:grpSpPr>
        <p:grpSp>
          <p:nvGrpSpPr>
            <p:cNvPr id="6" name="Group 5"/>
            <p:cNvGrpSpPr/>
            <p:nvPr/>
          </p:nvGrpSpPr>
          <p:grpSpPr>
            <a:xfrm>
              <a:off x="0" y="5944486"/>
              <a:ext cx="12192000" cy="913514"/>
              <a:chOff x="0" y="5944486"/>
              <a:chExt cx="12192000" cy="913514"/>
            </a:xfrm>
          </p:grpSpPr>
          <p:sp>
            <p:nvSpPr>
              <p:cNvPr id="5" name="Rectangle 4"/>
              <p:cNvSpPr/>
              <p:nvPr/>
            </p:nvSpPr>
            <p:spPr>
              <a:xfrm>
                <a:off x="0" y="5944486"/>
                <a:ext cx="12192000" cy="913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University Of Leeds Logo PNG Image | Transparent PNG Free Download on  Seek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5956642"/>
                <a:ext cx="2693504"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Yorkshire Quality and Safety Research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4121" y="5961260"/>
              <a:ext cx="2968487" cy="8967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rainbow gradient line drawing cartoon question mark 10546888 Vector Art at  Vecteezy"/>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54" b="98125" l="2719" r="96771">
                        <a14:foregroundMark x1="35429" y1="82031" x2="35429" y2="82031"/>
                        <a14:foregroundMark x1="25658" y1="87396" x2="25658" y2="87396"/>
                        <a14:foregroundMark x1="27613" y1="93698" x2="27613" y2="93698"/>
                        <a14:foregroundMark x1="35429" y1="96406" x2="35429" y2="96406"/>
                        <a14:foregroundMark x1="43331" y1="98229" x2="43331" y2="98229"/>
                        <a14:foregroundMark x1="67290" y1="38542" x2="67290" y2="38542"/>
                        <a14:foregroundMark x1="60408" y1="43958" x2="60408" y2="43958"/>
                        <a14:foregroundMark x1="70178" y1="30729" x2="70178" y2="30729"/>
                        <a14:foregroundMark x1="68224" y1="22031" x2="68224" y2="22031"/>
                        <a14:foregroundMark x1="62362" y1="19063" x2="62362" y2="19063"/>
                        <a14:foregroundMark x1="15378" y1="25052" x2="15378" y2="25052"/>
                        <a14:foregroundMark x1="20306" y1="28073" x2="20306" y2="28073"/>
                        <a14:foregroundMark x1="31096" y1="26250" x2="31096" y2="26250"/>
                        <a14:foregroundMark x1="39847" y1="24167" x2="39847" y2="24167"/>
                        <a14:foregroundMark x1="51147" y1="22344" x2="51147" y2="22344"/>
                        <a14:foregroundMark x1="47239" y1="22344" x2="47239" y2="22344"/>
                        <a14:foregroundMark x1="44265" y1="22344" x2="44265" y2="22344"/>
                        <a14:foregroundMark x1="70688" y1="26563" x2="70688" y2="26563"/>
                        <a14:foregroundMark x1="70688" y1="25625" x2="70688" y2="25625"/>
                        <a14:foregroundMark x1="69669" y1="35260" x2="69669" y2="35260"/>
                        <a14:foregroundMark x1="91674" y1="47813" x2="91674" y2="47813"/>
                        <a14:foregroundMark x1="94138" y1="37656" x2="94138" y2="37656"/>
                        <a14:foregroundMark x1="97111" y1="40938" x2="97111" y2="40938"/>
                        <a14:foregroundMark x1="75531" y1="7083" x2="75531" y2="7083"/>
                        <a14:foregroundMark x1="68224" y1="3177" x2="68224" y2="3177"/>
                        <a14:foregroundMark x1="2719" y1="12448" x2="2719" y2="12448"/>
                        <a14:foregroundMark x1="45285" y1="1354" x2="45285" y2="1354"/>
                      </a14:backgroundRemoval>
                    </a14:imgEffect>
                  </a14:imgLayer>
                </a14:imgProps>
              </a:ext>
              <a:ext uri="{28A0092B-C50C-407E-A947-70E740481C1C}">
                <a14:useLocalDpi xmlns:a14="http://schemas.microsoft.com/office/drawing/2010/main" val="0"/>
              </a:ext>
            </a:extLst>
          </a:blip>
          <a:srcRect/>
          <a:stretch>
            <a:fillRect/>
          </a:stretch>
        </p:blipFill>
        <p:spPr bwMode="auto">
          <a:xfrm>
            <a:off x="1147969" y="740100"/>
            <a:ext cx="2589144" cy="42235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velope Cartoon Clipart Hd PNG, Hand Drawn Envelope Cartoon Design Vector  Clip Art, Envelope, Surat, Amplop PNG Image For Free Download"/>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38292" y="1614267"/>
            <a:ext cx="1315416" cy="13154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53707" y="1908313"/>
            <a:ext cx="42787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S.McHugh@leeds.ac.uk</a:t>
            </a:r>
          </a:p>
        </p:txBody>
      </p:sp>
      <p:pic>
        <p:nvPicPr>
          <p:cNvPr id="1030" name="Picture 6" descr="File:Twitter-logo.svg - Wikimedia Comm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79350" y="2929683"/>
            <a:ext cx="833299" cy="6853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87817" y="2929683"/>
            <a:ext cx="22363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@skmc84</a:t>
            </a:r>
          </a:p>
        </p:txBody>
      </p:sp>
    </p:spTree>
    <p:extLst>
      <p:ext uri="{BB962C8B-B14F-4D97-AF65-F5344CB8AC3E}">
        <p14:creationId xmlns:p14="http://schemas.microsoft.com/office/powerpoint/2010/main" val="2270603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3E6C0E5-8C05-03F1-8966-051BA4574664}"/>
              </a:ext>
            </a:extLst>
          </p:cNvPr>
          <p:cNvPicPr>
            <a:picLocks noChangeAspect="1"/>
          </p:cNvPicPr>
          <p:nvPr/>
        </p:nvPicPr>
        <p:blipFill>
          <a:blip r:embed="rId2"/>
          <a:stretch>
            <a:fillRect/>
          </a:stretch>
        </p:blipFill>
        <p:spPr>
          <a:xfrm>
            <a:off x="8077946" y="6230820"/>
            <a:ext cx="1452514" cy="423379"/>
          </a:xfrm>
          <a:prstGeom prst="rect">
            <a:avLst/>
          </a:prstGeom>
        </p:spPr>
      </p:pic>
      <p:pic>
        <p:nvPicPr>
          <p:cNvPr id="27" name="Picture 26">
            <a:extLst>
              <a:ext uri="{FF2B5EF4-FFF2-40B4-BE49-F238E27FC236}">
                <a16:creationId xmlns:a16="http://schemas.microsoft.com/office/drawing/2014/main" id="{3E9B835D-0E82-889D-EE75-C43E2D91AF76}"/>
              </a:ext>
            </a:extLst>
          </p:cNvPr>
          <p:cNvPicPr>
            <a:picLocks noChangeAspect="1"/>
          </p:cNvPicPr>
          <p:nvPr/>
        </p:nvPicPr>
        <p:blipFill>
          <a:blip r:embed="rId3"/>
          <a:stretch>
            <a:fillRect/>
          </a:stretch>
        </p:blipFill>
        <p:spPr>
          <a:xfrm>
            <a:off x="3584256" y="6231273"/>
            <a:ext cx="2134156" cy="446684"/>
          </a:xfrm>
          <a:prstGeom prst="rect">
            <a:avLst/>
          </a:prstGeom>
        </p:spPr>
      </p:pic>
      <p:pic>
        <p:nvPicPr>
          <p:cNvPr id="32" name="Picture 31">
            <a:extLst>
              <a:ext uri="{FF2B5EF4-FFF2-40B4-BE49-F238E27FC236}">
                <a16:creationId xmlns:a16="http://schemas.microsoft.com/office/drawing/2014/main" id="{5CFC3AC0-015F-855E-676E-264BEB15DE68}"/>
              </a:ext>
            </a:extLst>
          </p:cNvPr>
          <p:cNvPicPr>
            <a:picLocks noChangeAspect="1"/>
          </p:cNvPicPr>
          <p:nvPr/>
        </p:nvPicPr>
        <p:blipFill>
          <a:blip r:embed="rId4"/>
          <a:stretch>
            <a:fillRect/>
          </a:stretch>
        </p:blipFill>
        <p:spPr>
          <a:xfrm>
            <a:off x="2640093" y="6050828"/>
            <a:ext cx="831474" cy="627129"/>
          </a:xfrm>
          <a:prstGeom prst="rect">
            <a:avLst/>
          </a:prstGeom>
        </p:spPr>
      </p:pic>
      <p:pic>
        <p:nvPicPr>
          <p:cNvPr id="10" name="Content Placeholder 3">
            <a:extLst>
              <a:ext uri="{FF2B5EF4-FFF2-40B4-BE49-F238E27FC236}">
                <a16:creationId xmlns:a16="http://schemas.microsoft.com/office/drawing/2014/main" id="{AE5174F6-15CB-DB1C-CCB0-7511B614DAD5}"/>
              </a:ext>
            </a:extLst>
          </p:cNvPr>
          <p:cNvPicPr>
            <a:picLocks noChangeAspect="1"/>
          </p:cNvPicPr>
          <p:nvPr/>
        </p:nvPicPr>
        <p:blipFill>
          <a:blip r:embed="rId5"/>
          <a:stretch>
            <a:fillRect/>
          </a:stretch>
        </p:blipFill>
        <p:spPr>
          <a:xfrm>
            <a:off x="5831101" y="6230820"/>
            <a:ext cx="2134156" cy="488160"/>
          </a:xfrm>
          <a:prstGeom prst="rect">
            <a:avLst/>
          </a:prstGeom>
        </p:spPr>
      </p:pic>
      <p:pic>
        <p:nvPicPr>
          <p:cNvPr id="3" name="Picture 2">
            <a:extLst>
              <a:ext uri="{FF2B5EF4-FFF2-40B4-BE49-F238E27FC236}">
                <a16:creationId xmlns:a16="http://schemas.microsoft.com/office/drawing/2014/main" id="{C786D4E5-AB6F-D251-F45F-748818C42F65}"/>
              </a:ext>
            </a:extLst>
          </p:cNvPr>
          <p:cNvPicPr>
            <a:picLocks noChangeAspect="1"/>
          </p:cNvPicPr>
          <p:nvPr/>
        </p:nvPicPr>
        <p:blipFill>
          <a:blip r:embed="rId6"/>
          <a:stretch>
            <a:fillRect/>
          </a:stretch>
        </p:blipFill>
        <p:spPr>
          <a:xfrm>
            <a:off x="2640093" y="3450741"/>
            <a:ext cx="2226301" cy="2463485"/>
          </a:xfrm>
          <a:prstGeom prst="rect">
            <a:avLst/>
          </a:prstGeom>
        </p:spPr>
      </p:pic>
      <p:pic>
        <p:nvPicPr>
          <p:cNvPr id="7" name="Picture 6">
            <a:extLst>
              <a:ext uri="{FF2B5EF4-FFF2-40B4-BE49-F238E27FC236}">
                <a16:creationId xmlns:a16="http://schemas.microsoft.com/office/drawing/2014/main" id="{409D9622-B7EF-AEB8-0A16-B56AE201F663}"/>
              </a:ext>
            </a:extLst>
          </p:cNvPr>
          <p:cNvPicPr>
            <a:picLocks noChangeAspect="1"/>
          </p:cNvPicPr>
          <p:nvPr/>
        </p:nvPicPr>
        <p:blipFill>
          <a:blip r:embed="rId7"/>
          <a:stretch>
            <a:fillRect/>
          </a:stretch>
        </p:blipFill>
        <p:spPr>
          <a:xfrm>
            <a:off x="4866394" y="3450740"/>
            <a:ext cx="2426319" cy="2463485"/>
          </a:xfrm>
          <a:prstGeom prst="rect">
            <a:avLst/>
          </a:prstGeom>
        </p:spPr>
      </p:pic>
      <p:pic>
        <p:nvPicPr>
          <p:cNvPr id="8" name="Picture 7">
            <a:extLst>
              <a:ext uri="{FF2B5EF4-FFF2-40B4-BE49-F238E27FC236}">
                <a16:creationId xmlns:a16="http://schemas.microsoft.com/office/drawing/2014/main" id="{2E6D5D05-D606-FCF3-5893-A21612C2D4CD}"/>
              </a:ext>
            </a:extLst>
          </p:cNvPr>
          <p:cNvPicPr>
            <a:picLocks noChangeAspect="1"/>
          </p:cNvPicPr>
          <p:nvPr/>
        </p:nvPicPr>
        <p:blipFill>
          <a:blip r:embed="rId8"/>
          <a:stretch>
            <a:fillRect/>
          </a:stretch>
        </p:blipFill>
        <p:spPr>
          <a:xfrm>
            <a:off x="839205" y="3429000"/>
            <a:ext cx="1800889" cy="2485226"/>
          </a:xfrm>
          <a:prstGeom prst="rect">
            <a:avLst/>
          </a:prstGeom>
        </p:spPr>
      </p:pic>
      <p:pic>
        <p:nvPicPr>
          <p:cNvPr id="9" name="Picture 8" descr="Two people in an office&#10;&#10;Description automatically generated with low confidence">
            <a:extLst>
              <a:ext uri="{FF2B5EF4-FFF2-40B4-BE49-F238E27FC236}">
                <a16:creationId xmlns:a16="http://schemas.microsoft.com/office/drawing/2014/main" id="{6B08C388-2F0E-5044-882B-5389825F50D3}"/>
              </a:ext>
            </a:extLst>
          </p:cNvPr>
          <p:cNvPicPr>
            <a:picLocks noChangeAspect="1"/>
          </p:cNvPicPr>
          <p:nvPr/>
        </p:nvPicPr>
        <p:blipFill>
          <a:blip r:embed="rId9"/>
          <a:stretch>
            <a:fillRect/>
          </a:stretch>
        </p:blipFill>
        <p:spPr>
          <a:xfrm>
            <a:off x="7199821" y="3429000"/>
            <a:ext cx="1806252" cy="2463485"/>
          </a:xfrm>
          <a:prstGeom prst="rect">
            <a:avLst/>
          </a:prstGeom>
        </p:spPr>
      </p:pic>
      <p:pic>
        <p:nvPicPr>
          <p:cNvPr id="19" name="Content Placeholder 3" descr="A person holding a tablet and completing the electronic holistic needs assessment&#10;&#10;">
            <a:extLst>
              <a:ext uri="{FF2B5EF4-FFF2-40B4-BE49-F238E27FC236}">
                <a16:creationId xmlns:a16="http://schemas.microsoft.com/office/drawing/2014/main" id="{DF4D7C65-4E16-9605-7089-2A54D0E34586}"/>
              </a:ext>
            </a:extLst>
          </p:cNvPr>
          <p:cNvPicPr>
            <a:picLocks noChangeAspect="1"/>
          </p:cNvPicPr>
          <p:nvPr/>
        </p:nvPicPr>
        <p:blipFill>
          <a:blip r:embed="rId10"/>
          <a:stretch>
            <a:fillRect/>
          </a:stretch>
        </p:blipFill>
        <p:spPr>
          <a:xfrm>
            <a:off x="8999426" y="3443498"/>
            <a:ext cx="2340074" cy="2448987"/>
          </a:xfrm>
          <a:prstGeom prst="rect">
            <a:avLst/>
          </a:prstGeom>
        </p:spPr>
      </p:pic>
      <p:sp>
        <p:nvSpPr>
          <p:cNvPr id="4" name="Title 1">
            <a:extLst>
              <a:ext uri="{FF2B5EF4-FFF2-40B4-BE49-F238E27FC236}">
                <a16:creationId xmlns:a16="http://schemas.microsoft.com/office/drawing/2014/main" id="{238F817A-3D74-7D07-1148-FD5B1B4E8591}"/>
              </a:ext>
            </a:extLst>
          </p:cNvPr>
          <p:cNvSpPr txBox="1">
            <a:spLocks/>
          </p:cNvSpPr>
          <p:nvPr/>
        </p:nvSpPr>
        <p:spPr>
          <a:xfrm>
            <a:off x="548332" y="493607"/>
            <a:ext cx="11095335"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Improving digital personalised care and support planning for people with colorectal cancer</a:t>
            </a:r>
            <a:endParaRPr kumimoji="0" lang="en-GB" sz="3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6" name="Title 1">
            <a:extLst>
              <a:ext uri="{FF2B5EF4-FFF2-40B4-BE49-F238E27FC236}">
                <a16:creationId xmlns:a16="http://schemas.microsoft.com/office/drawing/2014/main" id="{FF00B43F-224F-BA5B-4BE2-D4CB8CDC0A40}"/>
              </a:ext>
            </a:extLst>
          </p:cNvPr>
          <p:cNvSpPr txBox="1">
            <a:spLocks/>
          </p:cNvSpPr>
          <p:nvPr/>
        </p:nvSpPr>
        <p:spPr>
          <a:xfrm>
            <a:off x="531885" y="2332082"/>
            <a:ext cx="11095335" cy="45695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Light" panose="020F0302020204030204"/>
                <a:ea typeface="+mj-ea"/>
                <a:cs typeface="+mj-cs"/>
              </a:rPr>
              <a:t>Clair Le Boutillier THIS Institute Research Fellow</a:t>
            </a:r>
          </a:p>
        </p:txBody>
      </p:sp>
    </p:spTree>
    <p:extLst>
      <p:ext uri="{BB962C8B-B14F-4D97-AF65-F5344CB8AC3E}">
        <p14:creationId xmlns:p14="http://schemas.microsoft.com/office/powerpoint/2010/main" val="400889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86CBED8-3286-6FFD-C467-3AA0B7F63F5B}"/>
              </a:ext>
            </a:extLst>
          </p:cNvPr>
          <p:cNvPicPr>
            <a:picLocks noChangeAspect="1"/>
          </p:cNvPicPr>
          <p:nvPr/>
        </p:nvPicPr>
        <p:blipFill rotWithShape="1">
          <a:blip r:embed="rId2"/>
          <a:srcRect t="2174"/>
          <a:stretch/>
        </p:blipFill>
        <p:spPr>
          <a:xfrm>
            <a:off x="1089973" y="2441183"/>
            <a:ext cx="4026534" cy="1611252"/>
          </a:xfrm>
          <a:prstGeom prst="rect">
            <a:avLst/>
          </a:prstGeom>
        </p:spPr>
      </p:pic>
      <p:pic>
        <p:nvPicPr>
          <p:cNvPr id="13" name="Picture 12">
            <a:extLst>
              <a:ext uri="{FF2B5EF4-FFF2-40B4-BE49-F238E27FC236}">
                <a16:creationId xmlns:a16="http://schemas.microsoft.com/office/drawing/2014/main" id="{2718EC56-9906-C154-1694-6294AABC0394}"/>
              </a:ext>
            </a:extLst>
          </p:cNvPr>
          <p:cNvPicPr>
            <a:picLocks noChangeAspect="1"/>
          </p:cNvPicPr>
          <p:nvPr/>
        </p:nvPicPr>
        <p:blipFill>
          <a:blip r:embed="rId3"/>
          <a:stretch>
            <a:fillRect/>
          </a:stretch>
        </p:blipFill>
        <p:spPr>
          <a:xfrm>
            <a:off x="5203742" y="1875493"/>
            <a:ext cx="1563962" cy="2481050"/>
          </a:xfrm>
          <a:prstGeom prst="rect">
            <a:avLst/>
          </a:prstGeom>
        </p:spPr>
      </p:pic>
      <p:pic>
        <p:nvPicPr>
          <p:cNvPr id="4" name="Picture 3" descr="A doctor showing a patient something on the tablet&#10;&#10;Description automatically generated with low confidence">
            <a:extLst>
              <a:ext uri="{FF2B5EF4-FFF2-40B4-BE49-F238E27FC236}">
                <a16:creationId xmlns:a16="http://schemas.microsoft.com/office/drawing/2014/main" id="{6C0BD327-F594-C7A7-9E31-1090146915E0}"/>
              </a:ext>
            </a:extLst>
          </p:cNvPr>
          <p:cNvPicPr>
            <a:picLocks noChangeAspect="1"/>
          </p:cNvPicPr>
          <p:nvPr/>
        </p:nvPicPr>
        <p:blipFill>
          <a:blip r:embed="rId4"/>
          <a:stretch>
            <a:fillRect/>
          </a:stretch>
        </p:blipFill>
        <p:spPr>
          <a:xfrm>
            <a:off x="1089973" y="5231978"/>
            <a:ext cx="1951318" cy="1108299"/>
          </a:xfrm>
          <a:prstGeom prst="rect">
            <a:avLst/>
          </a:prstGeom>
        </p:spPr>
      </p:pic>
      <p:pic>
        <p:nvPicPr>
          <p:cNvPr id="6" name="Content Placeholder 4">
            <a:extLst>
              <a:ext uri="{FF2B5EF4-FFF2-40B4-BE49-F238E27FC236}">
                <a16:creationId xmlns:a16="http://schemas.microsoft.com/office/drawing/2014/main" id="{20A53114-D3E2-C4D7-83EF-D4B717080FCB}"/>
              </a:ext>
            </a:extLst>
          </p:cNvPr>
          <p:cNvPicPr>
            <a:picLocks noChangeAspect="1"/>
          </p:cNvPicPr>
          <p:nvPr/>
        </p:nvPicPr>
        <p:blipFill>
          <a:blip r:embed="rId5"/>
          <a:stretch>
            <a:fillRect/>
          </a:stretch>
        </p:blipFill>
        <p:spPr>
          <a:xfrm>
            <a:off x="4866887" y="4626198"/>
            <a:ext cx="3510763" cy="1714079"/>
          </a:xfrm>
          <a:prstGeom prst="rect">
            <a:avLst/>
          </a:prstGeom>
        </p:spPr>
      </p:pic>
      <p:pic>
        <p:nvPicPr>
          <p:cNvPr id="5" name="Content Placeholder 4">
            <a:extLst>
              <a:ext uri="{FF2B5EF4-FFF2-40B4-BE49-F238E27FC236}">
                <a16:creationId xmlns:a16="http://schemas.microsoft.com/office/drawing/2014/main" id="{BD646422-4E2A-EF98-924F-432F7EA2D9C7}"/>
              </a:ext>
            </a:extLst>
          </p:cNvPr>
          <p:cNvPicPr>
            <a:picLocks noGrp="1" noChangeAspect="1"/>
          </p:cNvPicPr>
          <p:nvPr>
            <p:ph idx="1"/>
          </p:nvPr>
        </p:nvPicPr>
        <p:blipFill>
          <a:blip r:embed="rId6"/>
          <a:stretch>
            <a:fillRect/>
          </a:stretch>
        </p:blipFill>
        <p:spPr>
          <a:xfrm>
            <a:off x="8338688" y="1852181"/>
            <a:ext cx="2663407" cy="1537542"/>
          </a:xfrm>
        </p:spPr>
      </p:pic>
      <p:sp>
        <p:nvSpPr>
          <p:cNvPr id="2" name="Title 1">
            <a:extLst>
              <a:ext uri="{FF2B5EF4-FFF2-40B4-BE49-F238E27FC236}">
                <a16:creationId xmlns:a16="http://schemas.microsoft.com/office/drawing/2014/main" id="{D3026133-0645-1E04-722F-AF28DFC83041}"/>
              </a:ext>
            </a:extLst>
          </p:cNvPr>
          <p:cNvSpPr>
            <a:spLocks noGrp="1"/>
          </p:cNvSpPr>
          <p:nvPr>
            <p:ph type="title"/>
          </p:nvPr>
        </p:nvSpPr>
        <p:spPr>
          <a:xfrm>
            <a:off x="412813" y="163174"/>
            <a:ext cx="11363325" cy="1003915"/>
          </a:xfrm>
        </p:spPr>
        <p:txBody>
          <a:bodyPr vert="horz" lIns="91440" tIns="45720" rIns="91440" bIns="45720" rtlCol="0" anchor="ctr">
            <a:normAutofit fontScale="90000"/>
          </a:bodyPr>
          <a:lstStyle/>
          <a:p>
            <a:pPr algn="ctr"/>
            <a:r>
              <a:rPr lang="en-US" sz="3600" b="1" kern="1200" dirty="0">
                <a:solidFill>
                  <a:schemeClr val="tx1"/>
                </a:solidFill>
                <a:latin typeface="+mj-lt"/>
                <a:ea typeface="+mj-ea"/>
                <a:cs typeface="+mj-cs"/>
              </a:rPr>
              <a:t>Digital Personalised Care and Support Planning: The eHNA</a:t>
            </a:r>
            <a:br>
              <a:rPr lang="en-US" sz="3300" b="1" kern="1200" dirty="0">
                <a:solidFill>
                  <a:schemeClr val="tx1"/>
                </a:solidFill>
                <a:latin typeface="+mj-lt"/>
                <a:ea typeface="+mj-ea"/>
                <a:cs typeface="+mj-cs"/>
              </a:rPr>
            </a:br>
            <a:r>
              <a:rPr lang="en-US" sz="3300" kern="1200" dirty="0">
                <a:solidFill>
                  <a:schemeClr val="tx1"/>
                </a:solidFill>
                <a:latin typeface="+mj-lt"/>
                <a:ea typeface="+mj-ea"/>
                <a:cs typeface="+mj-cs"/>
              </a:rPr>
              <a:t>Identifying what good looks like and co-designing improvements</a:t>
            </a:r>
          </a:p>
        </p:txBody>
      </p:sp>
      <p:pic>
        <p:nvPicPr>
          <p:cNvPr id="7" name="Picture 6" descr="Text&#10;&#10;Description automatically generated with low confidence">
            <a:extLst>
              <a:ext uri="{FF2B5EF4-FFF2-40B4-BE49-F238E27FC236}">
                <a16:creationId xmlns:a16="http://schemas.microsoft.com/office/drawing/2014/main" id="{49729135-1921-3BFE-2AF2-35D16112066E}"/>
              </a:ext>
            </a:extLst>
          </p:cNvPr>
          <p:cNvPicPr>
            <a:picLocks noChangeAspect="1"/>
          </p:cNvPicPr>
          <p:nvPr/>
        </p:nvPicPr>
        <p:blipFill>
          <a:blip r:embed="rId7"/>
          <a:stretch>
            <a:fillRect/>
          </a:stretch>
        </p:blipFill>
        <p:spPr>
          <a:xfrm>
            <a:off x="6903251" y="3892523"/>
            <a:ext cx="1785903" cy="588094"/>
          </a:xfrm>
          <a:prstGeom prst="rect">
            <a:avLst/>
          </a:prstGeom>
        </p:spPr>
      </p:pic>
      <p:pic>
        <p:nvPicPr>
          <p:cNvPr id="9" name="Content Placeholder 3" descr="Text&#10;&#10;Description automatically generated with low confidence">
            <a:extLst>
              <a:ext uri="{FF2B5EF4-FFF2-40B4-BE49-F238E27FC236}">
                <a16:creationId xmlns:a16="http://schemas.microsoft.com/office/drawing/2014/main" id="{C8451CA1-4D7C-FF99-47FF-4BAE75BA0FF2}"/>
              </a:ext>
            </a:extLst>
          </p:cNvPr>
          <p:cNvPicPr>
            <a:picLocks noChangeAspect="1"/>
          </p:cNvPicPr>
          <p:nvPr/>
        </p:nvPicPr>
        <p:blipFill>
          <a:blip r:embed="rId8"/>
          <a:stretch>
            <a:fillRect/>
          </a:stretch>
        </p:blipFill>
        <p:spPr>
          <a:xfrm>
            <a:off x="2497758" y="4262637"/>
            <a:ext cx="2106935" cy="754611"/>
          </a:xfrm>
          <a:prstGeom prst="rect">
            <a:avLst/>
          </a:prstGeom>
        </p:spPr>
      </p:pic>
      <p:pic>
        <p:nvPicPr>
          <p:cNvPr id="10" name="Content Placeholder 3">
            <a:extLst>
              <a:ext uri="{FF2B5EF4-FFF2-40B4-BE49-F238E27FC236}">
                <a16:creationId xmlns:a16="http://schemas.microsoft.com/office/drawing/2014/main" id="{97BC76C7-4FF7-D489-E917-FEE98045ABE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114424" y="1903213"/>
            <a:ext cx="4026535" cy="500351"/>
          </a:xfrm>
          <a:prstGeom prst="rect">
            <a:avLst/>
          </a:prstGeom>
        </p:spPr>
      </p:pic>
      <p:pic>
        <p:nvPicPr>
          <p:cNvPr id="11" name="Picture 10">
            <a:extLst>
              <a:ext uri="{FF2B5EF4-FFF2-40B4-BE49-F238E27FC236}">
                <a16:creationId xmlns:a16="http://schemas.microsoft.com/office/drawing/2014/main" id="{BD3ADD42-0120-894E-C219-9BF60B101631}"/>
              </a:ext>
            </a:extLst>
          </p:cNvPr>
          <p:cNvPicPr>
            <a:picLocks noChangeAspect="1"/>
          </p:cNvPicPr>
          <p:nvPr/>
        </p:nvPicPr>
        <p:blipFill>
          <a:blip r:embed="rId10"/>
          <a:stretch>
            <a:fillRect/>
          </a:stretch>
        </p:blipFill>
        <p:spPr>
          <a:xfrm>
            <a:off x="8462988" y="5440028"/>
            <a:ext cx="2639040" cy="915624"/>
          </a:xfrm>
          <a:prstGeom prst="rect">
            <a:avLst/>
          </a:prstGeom>
        </p:spPr>
      </p:pic>
      <p:pic>
        <p:nvPicPr>
          <p:cNvPr id="12" name="Content Placeholder 4">
            <a:extLst>
              <a:ext uri="{FF2B5EF4-FFF2-40B4-BE49-F238E27FC236}">
                <a16:creationId xmlns:a16="http://schemas.microsoft.com/office/drawing/2014/main" id="{E611C26C-7E3C-5087-D033-059CD8F0A437}"/>
              </a:ext>
            </a:extLst>
          </p:cNvPr>
          <p:cNvPicPr>
            <a:picLocks noChangeAspect="1"/>
          </p:cNvPicPr>
          <p:nvPr/>
        </p:nvPicPr>
        <p:blipFill>
          <a:blip r:embed="rId11"/>
          <a:stretch>
            <a:fillRect/>
          </a:stretch>
        </p:blipFill>
        <p:spPr>
          <a:xfrm>
            <a:off x="3126628" y="5229714"/>
            <a:ext cx="1654922" cy="1125938"/>
          </a:xfrm>
          <a:prstGeom prst="rect">
            <a:avLst/>
          </a:prstGeom>
        </p:spPr>
      </p:pic>
      <p:pic>
        <p:nvPicPr>
          <p:cNvPr id="15" name="Picture 14">
            <a:extLst>
              <a:ext uri="{FF2B5EF4-FFF2-40B4-BE49-F238E27FC236}">
                <a16:creationId xmlns:a16="http://schemas.microsoft.com/office/drawing/2014/main" id="{C95E6CDF-F28F-A217-0995-09A3B7D51199}"/>
              </a:ext>
            </a:extLst>
          </p:cNvPr>
          <p:cNvPicPr>
            <a:picLocks noChangeAspect="1"/>
          </p:cNvPicPr>
          <p:nvPr/>
        </p:nvPicPr>
        <p:blipFill>
          <a:blip r:embed="rId12"/>
          <a:stretch>
            <a:fillRect/>
          </a:stretch>
        </p:blipFill>
        <p:spPr>
          <a:xfrm>
            <a:off x="8809734" y="3536143"/>
            <a:ext cx="2292293" cy="1792287"/>
          </a:xfrm>
          <a:prstGeom prst="rect">
            <a:avLst/>
          </a:prstGeom>
        </p:spPr>
      </p:pic>
      <p:pic>
        <p:nvPicPr>
          <p:cNvPr id="19" name="Picture 18">
            <a:extLst>
              <a:ext uri="{FF2B5EF4-FFF2-40B4-BE49-F238E27FC236}">
                <a16:creationId xmlns:a16="http://schemas.microsoft.com/office/drawing/2014/main" id="{092D51CD-7A7B-49A8-AF84-70E7A682EAE3}"/>
              </a:ext>
            </a:extLst>
          </p:cNvPr>
          <p:cNvPicPr>
            <a:picLocks noChangeAspect="1"/>
          </p:cNvPicPr>
          <p:nvPr/>
        </p:nvPicPr>
        <p:blipFill>
          <a:blip r:embed="rId13"/>
          <a:stretch>
            <a:fillRect/>
          </a:stretch>
        </p:blipFill>
        <p:spPr>
          <a:xfrm>
            <a:off x="1089973" y="4102618"/>
            <a:ext cx="1145592" cy="1026868"/>
          </a:xfrm>
          <a:prstGeom prst="rect">
            <a:avLst/>
          </a:prstGeom>
        </p:spPr>
      </p:pic>
      <p:pic>
        <p:nvPicPr>
          <p:cNvPr id="3" name="Content Placeholder 3">
            <a:extLst>
              <a:ext uri="{FF2B5EF4-FFF2-40B4-BE49-F238E27FC236}">
                <a16:creationId xmlns:a16="http://schemas.microsoft.com/office/drawing/2014/main" id="{6ED920D5-E2D8-5E43-9EAE-93D128B05E12}"/>
              </a:ext>
            </a:extLst>
          </p:cNvPr>
          <p:cNvPicPr>
            <a:picLocks noChangeAspect="1"/>
          </p:cNvPicPr>
          <p:nvPr/>
        </p:nvPicPr>
        <p:blipFill>
          <a:blip r:embed="rId14"/>
          <a:stretch>
            <a:fillRect/>
          </a:stretch>
        </p:blipFill>
        <p:spPr>
          <a:xfrm>
            <a:off x="6854939" y="1847514"/>
            <a:ext cx="1396514" cy="1868461"/>
          </a:xfrm>
          <a:prstGeom prst="rect">
            <a:avLst/>
          </a:prstGeom>
        </p:spPr>
      </p:pic>
    </p:spTree>
    <p:extLst>
      <p:ext uri="{BB962C8B-B14F-4D97-AF65-F5344CB8AC3E}">
        <p14:creationId xmlns:p14="http://schemas.microsoft.com/office/powerpoint/2010/main" val="3390614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7794C28A-D400-5C26-FD8A-756E2B03397C}"/>
              </a:ext>
            </a:extLst>
          </p:cNvPr>
          <p:cNvSpPr>
            <a:spLocks noGrp="1"/>
          </p:cNvSpPr>
          <p:nvPr>
            <p:ph type="title"/>
          </p:nvPr>
        </p:nvSpPr>
        <p:spPr>
          <a:xfrm>
            <a:off x="0" y="76851"/>
            <a:ext cx="12192000" cy="961050"/>
          </a:xfrm>
        </p:spPr>
        <p:txBody>
          <a:bodyPr>
            <a:normAutofit fontScale="90000"/>
          </a:bodyPr>
          <a:lstStyle/>
          <a:p>
            <a:pPr algn="ctr"/>
            <a:r>
              <a:rPr lang="en-GB" sz="3600" b="1" dirty="0"/>
              <a:t>  A multi-modal approach: </a:t>
            </a:r>
            <a:br>
              <a:rPr lang="en-GB" sz="4000" b="1" dirty="0"/>
            </a:br>
            <a:r>
              <a:rPr lang="en-GB" sz="3300" dirty="0"/>
              <a:t>Double Diamond, EBCD and VRE</a:t>
            </a:r>
          </a:p>
        </p:txBody>
      </p:sp>
      <p:pic>
        <p:nvPicPr>
          <p:cNvPr id="8" name="Content Placeholder 4">
            <a:extLst>
              <a:ext uri="{FF2B5EF4-FFF2-40B4-BE49-F238E27FC236}">
                <a16:creationId xmlns:a16="http://schemas.microsoft.com/office/drawing/2014/main" id="{2A8F451C-A4F4-8434-1F08-562CAEB2C726}"/>
              </a:ext>
            </a:extLst>
          </p:cNvPr>
          <p:cNvPicPr>
            <a:picLocks noChangeAspect="1"/>
          </p:cNvPicPr>
          <p:nvPr/>
        </p:nvPicPr>
        <p:blipFill>
          <a:blip r:embed="rId2"/>
          <a:stretch>
            <a:fillRect/>
          </a:stretch>
        </p:blipFill>
        <p:spPr>
          <a:xfrm>
            <a:off x="802654" y="1939377"/>
            <a:ext cx="4538855" cy="3880722"/>
          </a:xfrm>
          <a:prstGeom prst="rect">
            <a:avLst/>
          </a:prstGeom>
        </p:spPr>
      </p:pic>
      <p:sp>
        <p:nvSpPr>
          <p:cNvPr id="12" name="TextBox 11">
            <a:extLst>
              <a:ext uri="{FF2B5EF4-FFF2-40B4-BE49-F238E27FC236}">
                <a16:creationId xmlns:a16="http://schemas.microsoft.com/office/drawing/2014/main" id="{DE6E84BB-AA8B-B653-84CA-9129144685A9}"/>
              </a:ext>
            </a:extLst>
          </p:cNvPr>
          <p:cNvSpPr txBox="1"/>
          <p:nvPr/>
        </p:nvSpPr>
        <p:spPr>
          <a:xfrm>
            <a:off x="2038123" y="3545973"/>
            <a:ext cx="688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rPr>
              <a:t>EB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rPr>
              <a:t>VRE</a:t>
            </a:r>
          </a:p>
        </p:txBody>
      </p:sp>
      <p:sp>
        <p:nvSpPr>
          <p:cNvPr id="13" name="TextBox 12">
            <a:extLst>
              <a:ext uri="{FF2B5EF4-FFF2-40B4-BE49-F238E27FC236}">
                <a16:creationId xmlns:a16="http://schemas.microsoft.com/office/drawing/2014/main" id="{82B9F25C-6823-FC98-C6BA-2D001084C26E}"/>
              </a:ext>
            </a:extLst>
          </p:cNvPr>
          <p:cNvSpPr txBox="1"/>
          <p:nvPr/>
        </p:nvSpPr>
        <p:spPr>
          <a:xfrm>
            <a:off x="3625363" y="3725849"/>
            <a:ext cx="5105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rPr>
              <a:t>CD</a:t>
            </a:r>
          </a:p>
        </p:txBody>
      </p:sp>
      <p:cxnSp>
        <p:nvCxnSpPr>
          <p:cNvPr id="14" name="Straight Connector 13">
            <a:extLst>
              <a:ext uri="{FF2B5EF4-FFF2-40B4-BE49-F238E27FC236}">
                <a16:creationId xmlns:a16="http://schemas.microsoft.com/office/drawing/2014/main" id="{F7A91A8E-42E5-1287-ADAE-37D9DF26D7FE}"/>
              </a:ext>
              <a:ext uri="{C183D7F6-B498-43B3-948B-1728B52AA6E4}">
                <adec:decorative xmlns:adec="http://schemas.microsoft.com/office/drawing/2017/decorative" val="1"/>
              </a:ext>
            </a:extLst>
          </p:cNvPr>
          <p:cNvCxnSpPr>
            <a:cxnSpLocks/>
          </p:cNvCxnSpPr>
          <p:nvPr/>
        </p:nvCxnSpPr>
        <p:spPr>
          <a:xfrm>
            <a:off x="6019800" y="1972857"/>
            <a:ext cx="0" cy="3847242"/>
          </a:xfrm>
          <a:prstGeom prst="line">
            <a:avLst/>
          </a:prstGeom>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D23A4B1A-9209-0B90-B865-7AED63B921A2}"/>
              </a:ext>
            </a:extLst>
          </p:cNvPr>
          <p:cNvPicPr>
            <a:picLocks noChangeAspect="1"/>
          </p:cNvPicPr>
          <p:nvPr/>
        </p:nvPicPr>
        <p:blipFill>
          <a:blip r:embed="rId3"/>
          <a:stretch>
            <a:fillRect/>
          </a:stretch>
        </p:blipFill>
        <p:spPr>
          <a:xfrm>
            <a:off x="428625" y="1567720"/>
            <a:ext cx="968272" cy="962025"/>
          </a:xfrm>
          <a:prstGeom prst="rect">
            <a:avLst/>
          </a:prstGeom>
        </p:spPr>
      </p:pic>
      <p:pic>
        <p:nvPicPr>
          <p:cNvPr id="5" name="Picture 4">
            <a:extLst>
              <a:ext uri="{FF2B5EF4-FFF2-40B4-BE49-F238E27FC236}">
                <a16:creationId xmlns:a16="http://schemas.microsoft.com/office/drawing/2014/main" id="{5798C2B9-B410-B3EF-B1C8-C226A7EFAF95}"/>
              </a:ext>
            </a:extLst>
          </p:cNvPr>
          <p:cNvPicPr>
            <a:picLocks noChangeAspect="1"/>
          </p:cNvPicPr>
          <p:nvPr/>
        </p:nvPicPr>
        <p:blipFill>
          <a:blip r:embed="rId4"/>
          <a:stretch>
            <a:fillRect/>
          </a:stretch>
        </p:blipFill>
        <p:spPr>
          <a:xfrm>
            <a:off x="6240408" y="1567720"/>
            <a:ext cx="5762625" cy="4867275"/>
          </a:xfrm>
          <a:prstGeom prst="rect">
            <a:avLst/>
          </a:prstGeom>
        </p:spPr>
      </p:pic>
    </p:spTree>
    <p:extLst>
      <p:ext uri="{BB962C8B-B14F-4D97-AF65-F5344CB8AC3E}">
        <p14:creationId xmlns:p14="http://schemas.microsoft.com/office/powerpoint/2010/main" val="1043102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taking a selfie&#10;&#10;Description automatically generated with medium confidence">
            <a:extLst>
              <a:ext uri="{FF2B5EF4-FFF2-40B4-BE49-F238E27FC236}">
                <a16:creationId xmlns:a16="http://schemas.microsoft.com/office/drawing/2014/main" id="{84A28449-92C4-2F1C-B900-2E758BE25B53}"/>
              </a:ext>
            </a:extLst>
          </p:cNvPr>
          <p:cNvPicPr>
            <a:picLocks noChangeAspect="1"/>
          </p:cNvPicPr>
          <p:nvPr/>
        </p:nvPicPr>
        <p:blipFill>
          <a:blip r:embed="rId2"/>
          <a:stretch>
            <a:fillRect/>
          </a:stretch>
        </p:blipFill>
        <p:spPr>
          <a:xfrm>
            <a:off x="3143774" y="3822151"/>
            <a:ext cx="667788" cy="1034711"/>
          </a:xfrm>
          <a:prstGeom prst="rect">
            <a:avLst/>
          </a:prstGeom>
        </p:spPr>
      </p:pic>
      <p:pic>
        <p:nvPicPr>
          <p:cNvPr id="7" name="Picture 6" descr="Two people sitting at a table looking at a cell phone&#10;&#10;Description automatically generated with medium confidence">
            <a:extLst>
              <a:ext uri="{FF2B5EF4-FFF2-40B4-BE49-F238E27FC236}">
                <a16:creationId xmlns:a16="http://schemas.microsoft.com/office/drawing/2014/main" id="{8AD52817-B415-5470-18D0-C4412B2451F2}"/>
              </a:ext>
            </a:extLst>
          </p:cNvPr>
          <p:cNvPicPr>
            <a:picLocks noChangeAspect="1"/>
          </p:cNvPicPr>
          <p:nvPr/>
        </p:nvPicPr>
        <p:blipFill>
          <a:blip r:embed="rId3"/>
          <a:stretch>
            <a:fillRect/>
          </a:stretch>
        </p:blipFill>
        <p:spPr>
          <a:xfrm>
            <a:off x="3279016" y="2126630"/>
            <a:ext cx="1107697" cy="1028389"/>
          </a:xfrm>
          <a:prstGeom prst="rect">
            <a:avLst/>
          </a:prstGeom>
        </p:spPr>
      </p:pic>
      <p:sp>
        <p:nvSpPr>
          <p:cNvPr id="2" name="Title 1">
            <a:extLst>
              <a:ext uri="{FF2B5EF4-FFF2-40B4-BE49-F238E27FC236}">
                <a16:creationId xmlns:a16="http://schemas.microsoft.com/office/drawing/2014/main" id="{328505C1-1623-EDA0-BE1E-B4BE89D314F7}"/>
              </a:ext>
            </a:extLst>
          </p:cNvPr>
          <p:cNvSpPr>
            <a:spLocks noGrp="1"/>
          </p:cNvSpPr>
          <p:nvPr>
            <p:ph type="title"/>
          </p:nvPr>
        </p:nvSpPr>
        <p:spPr>
          <a:xfrm>
            <a:off x="838200" y="2400"/>
            <a:ext cx="10515600" cy="1096308"/>
          </a:xfrm>
        </p:spPr>
        <p:txBody>
          <a:bodyPr vert="horz" lIns="91440" tIns="45720" rIns="91440" bIns="45720" rtlCol="0" anchor="ctr">
            <a:normAutofit/>
          </a:bodyPr>
          <a:lstStyle/>
          <a:p>
            <a:pPr algn="ctr"/>
            <a:r>
              <a:rPr lang="en-US" sz="3200" b="1" kern="1200" dirty="0">
                <a:solidFill>
                  <a:schemeClr val="tx1"/>
                </a:solidFill>
                <a:latin typeface="+mj-lt"/>
                <a:ea typeface="+mj-ea"/>
                <a:cs typeface="+mj-cs"/>
              </a:rPr>
              <a:t>Video-Reflexive Ethnography: </a:t>
            </a:r>
            <a:br>
              <a:rPr lang="en-US" sz="3300" b="1" kern="1200" dirty="0">
                <a:solidFill>
                  <a:schemeClr val="tx1"/>
                </a:solidFill>
                <a:latin typeface="+mj-lt"/>
                <a:ea typeface="+mj-ea"/>
                <a:cs typeface="+mj-cs"/>
              </a:rPr>
            </a:br>
            <a:r>
              <a:rPr lang="en-US" sz="3000" kern="1200" dirty="0">
                <a:solidFill>
                  <a:schemeClr val="tx1"/>
                </a:solidFill>
                <a:latin typeface="+mj-lt"/>
                <a:ea typeface="+mj-ea"/>
                <a:cs typeface="+mj-cs"/>
              </a:rPr>
              <a:t>Exploration phase to gather experience data &amp; form insights </a:t>
            </a:r>
            <a:r>
              <a:rPr lang="en-US" sz="3000" b="1" kern="1200" dirty="0">
                <a:solidFill>
                  <a:schemeClr val="tx1"/>
                </a:solidFill>
                <a:latin typeface="+mj-lt"/>
                <a:ea typeface="+mj-ea"/>
                <a:cs typeface="+mj-cs"/>
              </a:rPr>
              <a:t>  </a:t>
            </a:r>
          </a:p>
        </p:txBody>
      </p:sp>
      <p:sp>
        <p:nvSpPr>
          <p:cNvPr id="5" name="TextBox 4">
            <a:extLst>
              <a:ext uri="{FF2B5EF4-FFF2-40B4-BE49-F238E27FC236}">
                <a16:creationId xmlns:a16="http://schemas.microsoft.com/office/drawing/2014/main" id="{FA5CB829-35D1-7AB4-0BB2-1F4352870284}"/>
              </a:ext>
            </a:extLst>
          </p:cNvPr>
          <p:cNvSpPr txBox="1"/>
          <p:nvPr/>
        </p:nvSpPr>
        <p:spPr>
          <a:xfrm>
            <a:off x="808451" y="1742278"/>
            <a:ext cx="51212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 As patients interact with the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eHNA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tool  </a:t>
            </a:r>
          </a:p>
        </p:txBody>
      </p:sp>
      <p:pic>
        <p:nvPicPr>
          <p:cNvPr id="9" name="Picture 8">
            <a:extLst>
              <a:ext uri="{FF2B5EF4-FFF2-40B4-BE49-F238E27FC236}">
                <a16:creationId xmlns:a16="http://schemas.microsoft.com/office/drawing/2014/main" id="{79238134-43E1-9617-7AB6-16F2E793964B}"/>
              </a:ext>
            </a:extLst>
          </p:cNvPr>
          <p:cNvPicPr>
            <a:picLocks noChangeAspect="1"/>
          </p:cNvPicPr>
          <p:nvPr/>
        </p:nvPicPr>
        <p:blipFill>
          <a:blip r:embed="rId4"/>
          <a:stretch>
            <a:fillRect/>
          </a:stretch>
        </p:blipFill>
        <p:spPr>
          <a:xfrm>
            <a:off x="828036" y="2099186"/>
            <a:ext cx="1342964" cy="1050030"/>
          </a:xfrm>
          <a:prstGeom prst="rect">
            <a:avLst/>
          </a:prstGeom>
        </p:spPr>
      </p:pic>
      <p:pic>
        <p:nvPicPr>
          <p:cNvPr id="10" name="Content Placeholder 3" descr="A person holding a tablet and completing the electronic holistic needs assessment&#10;&#10;">
            <a:extLst>
              <a:ext uri="{FF2B5EF4-FFF2-40B4-BE49-F238E27FC236}">
                <a16:creationId xmlns:a16="http://schemas.microsoft.com/office/drawing/2014/main" id="{DD1790E8-008D-0FD9-3636-B597945AD0EF}"/>
              </a:ext>
            </a:extLst>
          </p:cNvPr>
          <p:cNvPicPr>
            <a:picLocks noChangeAspect="1"/>
          </p:cNvPicPr>
          <p:nvPr/>
        </p:nvPicPr>
        <p:blipFill>
          <a:blip r:embed="rId5"/>
          <a:stretch>
            <a:fillRect/>
          </a:stretch>
        </p:blipFill>
        <p:spPr>
          <a:xfrm>
            <a:off x="2206978" y="2127145"/>
            <a:ext cx="995731" cy="1042075"/>
          </a:xfrm>
          <a:prstGeom prst="rect">
            <a:avLst/>
          </a:prstGeom>
        </p:spPr>
      </p:pic>
      <p:pic>
        <p:nvPicPr>
          <p:cNvPr id="12" name="Picture 11">
            <a:extLst>
              <a:ext uri="{FF2B5EF4-FFF2-40B4-BE49-F238E27FC236}">
                <a16:creationId xmlns:a16="http://schemas.microsoft.com/office/drawing/2014/main" id="{18FF9427-5A4D-544B-9373-D4C693A21C76}"/>
              </a:ext>
            </a:extLst>
          </p:cNvPr>
          <p:cNvPicPr>
            <a:picLocks noChangeAspect="1"/>
          </p:cNvPicPr>
          <p:nvPr/>
        </p:nvPicPr>
        <p:blipFill>
          <a:blip r:embed="rId6"/>
          <a:stretch>
            <a:fillRect/>
          </a:stretch>
        </p:blipFill>
        <p:spPr>
          <a:xfrm>
            <a:off x="4470086" y="2121354"/>
            <a:ext cx="1325788" cy="1028389"/>
          </a:xfrm>
          <a:prstGeom prst="rect">
            <a:avLst/>
          </a:prstGeom>
        </p:spPr>
      </p:pic>
      <p:sp>
        <p:nvSpPr>
          <p:cNvPr id="13" name="TextBox 12">
            <a:extLst>
              <a:ext uri="{FF2B5EF4-FFF2-40B4-BE49-F238E27FC236}">
                <a16:creationId xmlns:a16="http://schemas.microsoft.com/office/drawing/2014/main" id="{5D816709-21D4-F5AC-A614-C80DC85DAF9A}"/>
              </a:ext>
            </a:extLst>
          </p:cNvPr>
          <p:cNvSpPr txBox="1"/>
          <p:nvPr/>
        </p:nvSpPr>
        <p:spPr>
          <a:xfrm>
            <a:off x="728740" y="3202937"/>
            <a:ext cx="5396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2. The care planning consultation with patients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clinicians </a:t>
            </a:r>
          </a:p>
        </p:txBody>
      </p:sp>
      <p:pic>
        <p:nvPicPr>
          <p:cNvPr id="14" name="Content Placeholder 7" descr="A doctor showing a patient something on the tablet&#10;&#10;Description automatically generated with low confidence">
            <a:extLst>
              <a:ext uri="{FF2B5EF4-FFF2-40B4-BE49-F238E27FC236}">
                <a16:creationId xmlns:a16="http://schemas.microsoft.com/office/drawing/2014/main" id="{FE469AB6-2D8E-989A-D1EF-007EE08A449B}"/>
              </a:ext>
            </a:extLst>
          </p:cNvPr>
          <p:cNvPicPr>
            <a:picLocks noChangeAspect="1"/>
          </p:cNvPicPr>
          <p:nvPr/>
        </p:nvPicPr>
        <p:blipFill>
          <a:blip r:embed="rId7"/>
          <a:stretch>
            <a:fillRect/>
          </a:stretch>
        </p:blipFill>
        <p:spPr>
          <a:xfrm>
            <a:off x="808451" y="3829249"/>
            <a:ext cx="1530746" cy="1020497"/>
          </a:xfrm>
          <a:prstGeom prst="rect">
            <a:avLst/>
          </a:prstGeom>
        </p:spPr>
      </p:pic>
      <p:pic>
        <p:nvPicPr>
          <p:cNvPr id="17" name="Picture 16">
            <a:extLst>
              <a:ext uri="{FF2B5EF4-FFF2-40B4-BE49-F238E27FC236}">
                <a16:creationId xmlns:a16="http://schemas.microsoft.com/office/drawing/2014/main" id="{6E89B6A7-A283-327B-BF65-E90C69CB7971}"/>
              </a:ext>
            </a:extLst>
          </p:cNvPr>
          <p:cNvPicPr>
            <a:picLocks noChangeAspect="1"/>
          </p:cNvPicPr>
          <p:nvPr/>
        </p:nvPicPr>
        <p:blipFill>
          <a:blip r:embed="rId8"/>
          <a:stretch>
            <a:fillRect/>
          </a:stretch>
        </p:blipFill>
        <p:spPr>
          <a:xfrm>
            <a:off x="2417587" y="3815035"/>
            <a:ext cx="652244" cy="1034711"/>
          </a:xfrm>
          <a:prstGeom prst="rect">
            <a:avLst/>
          </a:prstGeom>
        </p:spPr>
      </p:pic>
      <p:pic>
        <p:nvPicPr>
          <p:cNvPr id="21" name="Picture 20">
            <a:extLst>
              <a:ext uri="{FF2B5EF4-FFF2-40B4-BE49-F238E27FC236}">
                <a16:creationId xmlns:a16="http://schemas.microsoft.com/office/drawing/2014/main" id="{A20FC170-D4DC-133D-7432-23071060C770}"/>
              </a:ext>
            </a:extLst>
          </p:cNvPr>
          <p:cNvPicPr>
            <a:picLocks noChangeAspect="1"/>
          </p:cNvPicPr>
          <p:nvPr/>
        </p:nvPicPr>
        <p:blipFill>
          <a:blip r:embed="rId9"/>
          <a:stretch>
            <a:fillRect/>
          </a:stretch>
        </p:blipFill>
        <p:spPr>
          <a:xfrm>
            <a:off x="3887101" y="3822151"/>
            <a:ext cx="1059347" cy="1034711"/>
          </a:xfrm>
          <a:prstGeom prst="rect">
            <a:avLst/>
          </a:prstGeom>
        </p:spPr>
      </p:pic>
      <p:pic>
        <p:nvPicPr>
          <p:cNvPr id="23" name="Picture 22">
            <a:extLst>
              <a:ext uri="{FF2B5EF4-FFF2-40B4-BE49-F238E27FC236}">
                <a16:creationId xmlns:a16="http://schemas.microsoft.com/office/drawing/2014/main" id="{35921D42-6015-82AE-FB7C-1B55EE678537}"/>
              </a:ext>
            </a:extLst>
          </p:cNvPr>
          <p:cNvPicPr>
            <a:picLocks noChangeAspect="1"/>
          </p:cNvPicPr>
          <p:nvPr/>
        </p:nvPicPr>
        <p:blipFill>
          <a:blip r:embed="rId10"/>
          <a:stretch>
            <a:fillRect/>
          </a:stretch>
        </p:blipFill>
        <p:spPr>
          <a:xfrm>
            <a:off x="5020999" y="3825377"/>
            <a:ext cx="774875" cy="1059233"/>
          </a:xfrm>
          <a:prstGeom prst="rect">
            <a:avLst/>
          </a:prstGeom>
        </p:spPr>
      </p:pic>
      <p:sp>
        <p:nvSpPr>
          <p:cNvPr id="24" name="TextBox 23">
            <a:extLst>
              <a:ext uri="{FF2B5EF4-FFF2-40B4-BE49-F238E27FC236}">
                <a16:creationId xmlns:a16="http://schemas.microsoft.com/office/drawing/2014/main" id="{55A72569-58C0-5D63-5259-D4E663D0D6C5}"/>
              </a:ext>
            </a:extLst>
          </p:cNvPr>
          <p:cNvSpPr txBox="1"/>
          <p:nvPr/>
        </p:nvSpPr>
        <p:spPr>
          <a:xfrm>
            <a:off x="808451" y="4858388"/>
            <a:ext cx="50323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3. Patient reflexive sessions </a:t>
            </a:r>
          </a:p>
        </p:txBody>
      </p:sp>
      <p:sp>
        <p:nvSpPr>
          <p:cNvPr id="28" name="TextBox 27">
            <a:extLst>
              <a:ext uri="{FF2B5EF4-FFF2-40B4-BE49-F238E27FC236}">
                <a16:creationId xmlns:a16="http://schemas.microsoft.com/office/drawing/2014/main" id="{11EA11A6-CF7A-269F-2EB2-0F219B0A2644}"/>
              </a:ext>
            </a:extLst>
          </p:cNvPr>
          <p:cNvSpPr txBox="1"/>
          <p:nvPr/>
        </p:nvSpPr>
        <p:spPr>
          <a:xfrm>
            <a:off x="838200" y="1384001"/>
            <a:ext cx="49685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Video recording at three time points: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36997C93-9B0F-0AD5-356E-672D6FAA584D}"/>
              </a:ext>
            </a:extLst>
          </p:cNvPr>
          <p:cNvPicPr>
            <a:picLocks noChangeAspect="1"/>
          </p:cNvPicPr>
          <p:nvPr/>
        </p:nvPicPr>
        <p:blipFill>
          <a:blip r:embed="rId11"/>
          <a:stretch>
            <a:fillRect/>
          </a:stretch>
        </p:blipFill>
        <p:spPr>
          <a:xfrm>
            <a:off x="2440709" y="5245666"/>
            <a:ext cx="762000" cy="1019175"/>
          </a:xfrm>
          <a:prstGeom prst="rect">
            <a:avLst/>
          </a:prstGeom>
        </p:spPr>
      </p:pic>
      <p:pic>
        <p:nvPicPr>
          <p:cNvPr id="39" name="Picture 38">
            <a:extLst>
              <a:ext uri="{FF2B5EF4-FFF2-40B4-BE49-F238E27FC236}">
                <a16:creationId xmlns:a16="http://schemas.microsoft.com/office/drawing/2014/main" id="{BD356A6D-1FA8-5C7A-F376-A051962EDBD7}"/>
              </a:ext>
            </a:extLst>
          </p:cNvPr>
          <p:cNvPicPr>
            <a:picLocks noChangeAspect="1"/>
          </p:cNvPicPr>
          <p:nvPr/>
        </p:nvPicPr>
        <p:blipFill>
          <a:blip r:embed="rId12"/>
          <a:stretch>
            <a:fillRect/>
          </a:stretch>
        </p:blipFill>
        <p:spPr>
          <a:xfrm>
            <a:off x="4386327" y="5233966"/>
            <a:ext cx="1410817" cy="1009650"/>
          </a:xfrm>
          <a:prstGeom prst="rect">
            <a:avLst/>
          </a:prstGeom>
        </p:spPr>
      </p:pic>
      <p:pic>
        <p:nvPicPr>
          <p:cNvPr id="41" name="Picture 40">
            <a:extLst>
              <a:ext uri="{FF2B5EF4-FFF2-40B4-BE49-F238E27FC236}">
                <a16:creationId xmlns:a16="http://schemas.microsoft.com/office/drawing/2014/main" id="{3EA3976C-8638-A047-A02C-D72C9073EE5F}"/>
              </a:ext>
            </a:extLst>
          </p:cNvPr>
          <p:cNvPicPr>
            <a:picLocks noChangeAspect="1"/>
          </p:cNvPicPr>
          <p:nvPr/>
        </p:nvPicPr>
        <p:blipFill>
          <a:blip r:embed="rId13"/>
          <a:stretch>
            <a:fillRect/>
          </a:stretch>
        </p:blipFill>
        <p:spPr>
          <a:xfrm>
            <a:off x="3271288" y="5236362"/>
            <a:ext cx="1047750" cy="1009650"/>
          </a:xfrm>
          <a:prstGeom prst="rect">
            <a:avLst/>
          </a:prstGeom>
        </p:spPr>
      </p:pic>
      <p:pic>
        <p:nvPicPr>
          <p:cNvPr id="43" name="Picture 42">
            <a:extLst>
              <a:ext uri="{FF2B5EF4-FFF2-40B4-BE49-F238E27FC236}">
                <a16:creationId xmlns:a16="http://schemas.microsoft.com/office/drawing/2014/main" id="{ECDDE3A0-26F0-B389-476F-2D4CC703A96A}"/>
              </a:ext>
            </a:extLst>
          </p:cNvPr>
          <p:cNvPicPr>
            <a:picLocks noChangeAspect="1"/>
          </p:cNvPicPr>
          <p:nvPr/>
        </p:nvPicPr>
        <p:blipFill>
          <a:blip r:embed="rId14"/>
          <a:stretch>
            <a:fillRect/>
          </a:stretch>
        </p:blipFill>
        <p:spPr>
          <a:xfrm>
            <a:off x="800505" y="5248253"/>
            <a:ext cx="1571625" cy="981075"/>
          </a:xfrm>
          <a:prstGeom prst="rect">
            <a:avLst/>
          </a:prstGeom>
        </p:spPr>
      </p:pic>
      <p:pic>
        <p:nvPicPr>
          <p:cNvPr id="4" name="Picture 3">
            <a:extLst>
              <a:ext uri="{FF2B5EF4-FFF2-40B4-BE49-F238E27FC236}">
                <a16:creationId xmlns:a16="http://schemas.microsoft.com/office/drawing/2014/main" id="{EE778735-C014-712E-EE9E-D8175F766E01}"/>
              </a:ext>
            </a:extLst>
          </p:cNvPr>
          <p:cNvPicPr>
            <a:picLocks noChangeAspect="1"/>
          </p:cNvPicPr>
          <p:nvPr/>
        </p:nvPicPr>
        <p:blipFill>
          <a:blip r:embed="rId15"/>
          <a:stretch>
            <a:fillRect/>
          </a:stretch>
        </p:blipFill>
        <p:spPr>
          <a:xfrm>
            <a:off x="5932145" y="1491543"/>
            <a:ext cx="5459350" cy="4901584"/>
          </a:xfrm>
          <a:prstGeom prst="rect">
            <a:avLst/>
          </a:prstGeom>
        </p:spPr>
      </p:pic>
    </p:spTree>
    <p:extLst>
      <p:ext uri="{BB962C8B-B14F-4D97-AF65-F5344CB8AC3E}">
        <p14:creationId xmlns:p14="http://schemas.microsoft.com/office/powerpoint/2010/main" val="1350664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D0E2-241E-AB31-BC82-D8001CEB09DC}"/>
              </a:ext>
            </a:extLst>
          </p:cNvPr>
          <p:cNvSpPr>
            <a:spLocks noGrp="1"/>
          </p:cNvSpPr>
          <p:nvPr>
            <p:ph type="title"/>
          </p:nvPr>
        </p:nvSpPr>
        <p:spPr>
          <a:xfrm>
            <a:off x="838200" y="17069"/>
            <a:ext cx="10515600" cy="1083128"/>
          </a:xfrm>
        </p:spPr>
        <p:txBody>
          <a:bodyPr>
            <a:normAutofit/>
          </a:bodyPr>
          <a:lstStyle/>
          <a:p>
            <a:pPr algn="ctr"/>
            <a:r>
              <a:rPr lang="en-GB" sz="3200" b="1" dirty="0"/>
              <a:t>Benefits of blending Double Diamond, VRE and EBCD  </a:t>
            </a:r>
          </a:p>
        </p:txBody>
      </p:sp>
      <p:pic>
        <p:nvPicPr>
          <p:cNvPr id="3" name="Picture 2">
            <a:extLst>
              <a:ext uri="{FF2B5EF4-FFF2-40B4-BE49-F238E27FC236}">
                <a16:creationId xmlns:a16="http://schemas.microsoft.com/office/drawing/2014/main" id="{4C5E28AA-C14A-9AB4-6110-F83098AF9161}"/>
              </a:ext>
            </a:extLst>
          </p:cNvPr>
          <p:cNvPicPr>
            <a:picLocks noChangeAspect="1"/>
          </p:cNvPicPr>
          <p:nvPr/>
        </p:nvPicPr>
        <p:blipFill>
          <a:blip r:embed="rId2"/>
          <a:stretch>
            <a:fillRect/>
          </a:stretch>
        </p:blipFill>
        <p:spPr>
          <a:xfrm>
            <a:off x="403358" y="1082116"/>
            <a:ext cx="1190618" cy="970890"/>
          </a:xfrm>
          <a:prstGeom prst="rect">
            <a:avLst/>
          </a:prstGeom>
        </p:spPr>
      </p:pic>
      <p:pic>
        <p:nvPicPr>
          <p:cNvPr id="12" name="Picture 11">
            <a:extLst>
              <a:ext uri="{FF2B5EF4-FFF2-40B4-BE49-F238E27FC236}">
                <a16:creationId xmlns:a16="http://schemas.microsoft.com/office/drawing/2014/main" id="{9953685E-CF5B-BA9E-56CA-7DCCA7D53149}"/>
              </a:ext>
            </a:extLst>
          </p:cNvPr>
          <p:cNvPicPr>
            <a:picLocks noChangeAspect="1"/>
          </p:cNvPicPr>
          <p:nvPr/>
        </p:nvPicPr>
        <p:blipFill>
          <a:blip r:embed="rId3"/>
          <a:stretch>
            <a:fillRect/>
          </a:stretch>
        </p:blipFill>
        <p:spPr>
          <a:xfrm>
            <a:off x="1647108" y="1100196"/>
            <a:ext cx="1369147" cy="934730"/>
          </a:xfrm>
          <a:prstGeom prst="rect">
            <a:avLst/>
          </a:prstGeom>
        </p:spPr>
      </p:pic>
      <p:pic>
        <p:nvPicPr>
          <p:cNvPr id="28" name="Picture 27">
            <a:extLst>
              <a:ext uri="{FF2B5EF4-FFF2-40B4-BE49-F238E27FC236}">
                <a16:creationId xmlns:a16="http://schemas.microsoft.com/office/drawing/2014/main" id="{7E45D8E1-80FC-A86F-B98A-2547E75361C6}"/>
              </a:ext>
            </a:extLst>
          </p:cNvPr>
          <p:cNvPicPr>
            <a:picLocks noChangeAspect="1"/>
          </p:cNvPicPr>
          <p:nvPr/>
        </p:nvPicPr>
        <p:blipFill>
          <a:blip r:embed="rId4"/>
          <a:stretch>
            <a:fillRect/>
          </a:stretch>
        </p:blipFill>
        <p:spPr>
          <a:xfrm>
            <a:off x="9515545" y="1098556"/>
            <a:ext cx="2296641" cy="2105254"/>
          </a:xfrm>
          <a:prstGeom prst="rect">
            <a:avLst/>
          </a:prstGeom>
        </p:spPr>
      </p:pic>
      <p:pic>
        <p:nvPicPr>
          <p:cNvPr id="31" name="Picture 30">
            <a:extLst>
              <a:ext uri="{FF2B5EF4-FFF2-40B4-BE49-F238E27FC236}">
                <a16:creationId xmlns:a16="http://schemas.microsoft.com/office/drawing/2014/main" id="{DDA4E02C-ADD2-EB6E-53BC-EB2AF8CDB812}"/>
              </a:ext>
            </a:extLst>
          </p:cNvPr>
          <p:cNvPicPr>
            <a:picLocks noChangeAspect="1"/>
          </p:cNvPicPr>
          <p:nvPr/>
        </p:nvPicPr>
        <p:blipFill>
          <a:blip r:embed="rId5"/>
          <a:stretch>
            <a:fillRect/>
          </a:stretch>
        </p:blipFill>
        <p:spPr>
          <a:xfrm>
            <a:off x="9526367" y="3249827"/>
            <a:ext cx="2285819" cy="1373372"/>
          </a:xfrm>
          <a:prstGeom prst="rect">
            <a:avLst/>
          </a:prstGeom>
        </p:spPr>
      </p:pic>
      <p:pic>
        <p:nvPicPr>
          <p:cNvPr id="35" name="Picture 34">
            <a:extLst>
              <a:ext uri="{FF2B5EF4-FFF2-40B4-BE49-F238E27FC236}">
                <a16:creationId xmlns:a16="http://schemas.microsoft.com/office/drawing/2014/main" id="{8377472E-9843-DFD0-6FEB-2A5C55AC9F22}"/>
              </a:ext>
            </a:extLst>
          </p:cNvPr>
          <p:cNvPicPr>
            <a:picLocks noChangeAspect="1"/>
          </p:cNvPicPr>
          <p:nvPr/>
        </p:nvPicPr>
        <p:blipFill>
          <a:blip r:embed="rId6"/>
          <a:stretch>
            <a:fillRect/>
          </a:stretch>
        </p:blipFill>
        <p:spPr>
          <a:xfrm>
            <a:off x="1205149" y="5229740"/>
            <a:ext cx="2600667" cy="1265734"/>
          </a:xfrm>
          <a:prstGeom prst="rect">
            <a:avLst/>
          </a:prstGeom>
        </p:spPr>
      </p:pic>
      <p:pic>
        <p:nvPicPr>
          <p:cNvPr id="42" name="Picture 41">
            <a:extLst>
              <a:ext uri="{FF2B5EF4-FFF2-40B4-BE49-F238E27FC236}">
                <a16:creationId xmlns:a16="http://schemas.microsoft.com/office/drawing/2014/main" id="{2EB9C52A-DD85-1B95-CC86-8B7705365238}"/>
              </a:ext>
            </a:extLst>
          </p:cNvPr>
          <p:cNvPicPr>
            <a:picLocks noChangeAspect="1"/>
          </p:cNvPicPr>
          <p:nvPr/>
        </p:nvPicPr>
        <p:blipFill>
          <a:blip r:embed="rId7"/>
          <a:stretch>
            <a:fillRect/>
          </a:stretch>
        </p:blipFill>
        <p:spPr>
          <a:xfrm>
            <a:off x="6805153" y="5229740"/>
            <a:ext cx="2678228" cy="1267694"/>
          </a:xfrm>
          <a:prstGeom prst="rect">
            <a:avLst/>
          </a:prstGeom>
        </p:spPr>
      </p:pic>
      <p:pic>
        <p:nvPicPr>
          <p:cNvPr id="43" name="Picture 42">
            <a:extLst>
              <a:ext uri="{FF2B5EF4-FFF2-40B4-BE49-F238E27FC236}">
                <a16:creationId xmlns:a16="http://schemas.microsoft.com/office/drawing/2014/main" id="{BB3910AE-8ACE-6786-0707-C63A4A7BD3CB}"/>
              </a:ext>
            </a:extLst>
          </p:cNvPr>
          <p:cNvPicPr>
            <a:picLocks noChangeAspect="1"/>
          </p:cNvPicPr>
          <p:nvPr/>
        </p:nvPicPr>
        <p:blipFill>
          <a:blip r:embed="rId8"/>
          <a:stretch>
            <a:fillRect/>
          </a:stretch>
        </p:blipFill>
        <p:spPr>
          <a:xfrm>
            <a:off x="6693449" y="1072125"/>
            <a:ext cx="2780942" cy="1067166"/>
          </a:xfrm>
          <a:prstGeom prst="rect">
            <a:avLst/>
          </a:prstGeom>
        </p:spPr>
      </p:pic>
      <p:pic>
        <p:nvPicPr>
          <p:cNvPr id="49" name="Picture 48">
            <a:extLst>
              <a:ext uri="{FF2B5EF4-FFF2-40B4-BE49-F238E27FC236}">
                <a16:creationId xmlns:a16="http://schemas.microsoft.com/office/drawing/2014/main" id="{ED94104A-400C-4B21-22FC-B41B2AD296AB}"/>
              </a:ext>
            </a:extLst>
          </p:cNvPr>
          <p:cNvPicPr>
            <a:picLocks noChangeAspect="1"/>
          </p:cNvPicPr>
          <p:nvPr/>
        </p:nvPicPr>
        <p:blipFill>
          <a:blip r:embed="rId9"/>
          <a:stretch>
            <a:fillRect/>
          </a:stretch>
        </p:blipFill>
        <p:spPr>
          <a:xfrm>
            <a:off x="3064777" y="1079411"/>
            <a:ext cx="1689946" cy="1052595"/>
          </a:xfrm>
          <a:prstGeom prst="rect">
            <a:avLst/>
          </a:prstGeom>
        </p:spPr>
      </p:pic>
      <p:pic>
        <p:nvPicPr>
          <p:cNvPr id="51" name="Picture 50">
            <a:extLst>
              <a:ext uri="{FF2B5EF4-FFF2-40B4-BE49-F238E27FC236}">
                <a16:creationId xmlns:a16="http://schemas.microsoft.com/office/drawing/2014/main" id="{EF94AE75-9290-32B5-3657-B89357E3A94C}"/>
              </a:ext>
            </a:extLst>
          </p:cNvPr>
          <p:cNvPicPr>
            <a:picLocks noChangeAspect="1"/>
          </p:cNvPicPr>
          <p:nvPr/>
        </p:nvPicPr>
        <p:blipFill>
          <a:blip r:embed="rId10"/>
          <a:stretch>
            <a:fillRect/>
          </a:stretch>
        </p:blipFill>
        <p:spPr>
          <a:xfrm>
            <a:off x="4803245" y="1064840"/>
            <a:ext cx="1849050" cy="1067166"/>
          </a:xfrm>
          <a:prstGeom prst="rect">
            <a:avLst/>
          </a:prstGeom>
        </p:spPr>
      </p:pic>
      <p:pic>
        <p:nvPicPr>
          <p:cNvPr id="52" name="Content Placeholder 3">
            <a:extLst>
              <a:ext uri="{FF2B5EF4-FFF2-40B4-BE49-F238E27FC236}">
                <a16:creationId xmlns:a16="http://schemas.microsoft.com/office/drawing/2014/main" id="{2B3CD33E-8F72-6B09-8BE5-CED54145E396}"/>
              </a:ext>
            </a:extLst>
          </p:cNvPr>
          <p:cNvPicPr>
            <a:picLocks noChangeAspect="1"/>
          </p:cNvPicPr>
          <p:nvPr/>
        </p:nvPicPr>
        <p:blipFill>
          <a:blip r:embed="rId11"/>
          <a:stretch>
            <a:fillRect/>
          </a:stretch>
        </p:blipFill>
        <p:spPr>
          <a:xfrm>
            <a:off x="379813" y="2102203"/>
            <a:ext cx="2612897" cy="1685162"/>
          </a:xfrm>
          <a:prstGeom prst="rect">
            <a:avLst/>
          </a:prstGeom>
        </p:spPr>
      </p:pic>
      <p:pic>
        <p:nvPicPr>
          <p:cNvPr id="53" name="Picture 52">
            <a:extLst>
              <a:ext uri="{FF2B5EF4-FFF2-40B4-BE49-F238E27FC236}">
                <a16:creationId xmlns:a16="http://schemas.microsoft.com/office/drawing/2014/main" id="{FE9AC8CC-DC57-2A5E-A90B-15517C4CF733}"/>
              </a:ext>
            </a:extLst>
          </p:cNvPr>
          <p:cNvPicPr>
            <a:picLocks noChangeAspect="1"/>
          </p:cNvPicPr>
          <p:nvPr/>
        </p:nvPicPr>
        <p:blipFill>
          <a:blip r:embed="rId12"/>
          <a:stretch>
            <a:fillRect/>
          </a:stretch>
        </p:blipFill>
        <p:spPr>
          <a:xfrm>
            <a:off x="379814" y="3838998"/>
            <a:ext cx="2612896" cy="1339109"/>
          </a:xfrm>
          <a:prstGeom prst="rect">
            <a:avLst/>
          </a:prstGeom>
        </p:spPr>
      </p:pic>
      <p:pic>
        <p:nvPicPr>
          <p:cNvPr id="58" name="Picture 57">
            <a:extLst>
              <a:ext uri="{FF2B5EF4-FFF2-40B4-BE49-F238E27FC236}">
                <a16:creationId xmlns:a16="http://schemas.microsoft.com/office/drawing/2014/main" id="{A19878CE-B407-CB6A-57A4-0C069D9FA8E8}"/>
              </a:ext>
            </a:extLst>
          </p:cNvPr>
          <p:cNvPicPr>
            <a:picLocks noChangeAspect="1"/>
          </p:cNvPicPr>
          <p:nvPr/>
        </p:nvPicPr>
        <p:blipFill>
          <a:blip r:embed="rId13"/>
          <a:stretch>
            <a:fillRect/>
          </a:stretch>
        </p:blipFill>
        <p:spPr>
          <a:xfrm>
            <a:off x="379813" y="5229740"/>
            <a:ext cx="771525" cy="1276350"/>
          </a:xfrm>
          <a:prstGeom prst="rect">
            <a:avLst/>
          </a:prstGeom>
        </p:spPr>
      </p:pic>
      <p:pic>
        <p:nvPicPr>
          <p:cNvPr id="60" name="Picture 59">
            <a:extLst>
              <a:ext uri="{FF2B5EF4-FFF2-40B4-BE49-F238E27FC236}">
                <a16:creationId xmlns:a16="http://schemas.microsoft.com/office/drawing/2014/main" id="{118ABED2-CB7D-C975-A88B-48412141088B}"/>
              </a:ext>
            </a:extLst>
          </p:cNvPr>
          <p:cNvPicPr>
            <a:picLocks noChangeAspect="1"/>
          </p:cNvPicPr>
          <p:nvPr/>
        </p:nvPicPr>
        <p:blipFill>
          <a:blip r:embed="rId14"/>
          <a:stretch>
            <a:fillRect/>
          </a:stretch>
        </p:blipFill>
        <p:spPr>
          <a:xfrm>
            <a:off x="3859627" y="5229740"/>
            <a:ext cx="2891715" cy="1265734"/>
          </a:xfrm>
          <a:prstGeom prst="rect">
            <a:avLst/>
          </a:prstGeom>
        </p:spPr>
      </p:pic>
      <p:pic>
        <p:nvPicPr>
          <p:cNvPr id="62" name="Picture 61">
            <a:extLst>
              <a:ext uri="{FF2B5EF4-FFF2-40B4-BE49-F238E27FC236}">
                <a16:creationId xmlns:a16="http://schemas.microsoft.com/office/drawing/2014/main" id="{FEC43608-FB96-7E55-C185-6721672CADD0}"/>
              </a:ext>
            </a:extLst>
          </p:cNvPr>
          <p:cNvPicPr>
            <a:picLocks noChangeAspect="1"/>
          </p:cNvPicPr>
          <p:nvPr/>
        </p:nvPicPr>
        <p:blipFill>
          <a:blip r:embed="rId15"/>
          <a:stretch>
            <a:fillRect/>
          </a:stretch>
        </p:blipFill>
        <p:spPr>
          <a:xfrm>
            <a:off x="9537192" y="4675717"/>
            <a:ext cx="2296641" cy="1803936"/>
          </a:xfrm>
          <a:prstGeom prst="rect">
            <a:avLst/>
          </a:prstGeom>
        </p:spPr>
      </p:pic>
      <p:pic>
        <p:nvPicPr>
          <p:cNvPr id="5" name="Picture 4">
            <a:extLst>
              <a:ext uri="{FF2B5EF4-FFF2-40B4-BE49-F238E27FC236}">
                <a16:creationId xmlns:a16="http://schemas.microsoft.com/office/drawing/2014/main" id="{D8BF6F28-A632-2E29-2ED6-F11EC6B76C14}"/>
              </a:ext>
            </a:extLst>
          </p:cNvPr>
          <p:cNvPicPr>
            <a:picLocks noChangeAspect="1"/>
          </p:cNvPicPr>
          <p:nvPr/>
        </p:nvPicPr>
        <p:blipFill>
          <a:blip r:embed="rId16"/>
          <a:stretch>
            <a:fillRect/>
          </a:stretch>
        </p:blipFill>
        <p:spPr>
          <a:xfrm>
            <a:off x="2992710" y="2212769"/>
            <a:ext cx="6335499" cy="2919891"/>
          </a:xfrm>
          <a:prstGeom prst="rect">
            <a:avLst/>
          </a:prstGeom>
        </p:spPr>
      </p:pic>
    </p:spTree>
    <p:extLst>
      <p:ext uri="{BB962C8B-B14F-4D97-AF65-F5344CB8AC3E}">
        <p14:creationId xmlns:p14="http://schemas.microsoft.com/office/powerpoint/2010/main" val="1963168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E3DE15-3A5E-112B-B41C-17F9B32604ED}"/>
              </a:ext>
            </a:extLst>
          </p:cNvPr>
          <p:cNvPicPr>
            <a:picLocks noChangeAspect="1"/>
          </p:cNvPicPr>
          <p:nvPr/>
        </p:nvPicPr>
        <p:blipFill rotWithShape="1">
          <a:blip r:embed="rId2"/>
          <a:srcRect t="2174"/>
          <a:stretch/>
        </p:blipFill>
        <p:spPr>
          <a:xfrm>
            <a:off x="0" y="0"/>
            <a:ext cx="12192000" cy="5904514"/>
          </a:xfrm>
          <a:prstGeom prst="rect">
            <a:avLst/>
          </a:prstGeom>
        </p:spPr>
      </p:pic>
      <p:sp>
        <p:nvSpPr>
          <p:cNvPr id="3" name="Subtitle 2">
            <a:extLst>
              <a:ext uri="{FF2B5EF4-FFF2-40B4-BE49-F238E27FC236}">
                <a16:creationId xmlns:a16="http://schemas.microsoft.com/office/drawing/2014/main" id="{A56414F3-FA71-9C4F-3BDC-081150F9B7D7}"/>
              </a:ext>
            </a:extLst>
          </p:cNvPr>
          <p:cNvSpPr>
            <a:spLocks noGrp="1"/>
          </p:cNvSpPr>
          <p:nvPr>
            <p:ph type="subTitle" idx="1"/>
          </p:nvPr>
        </p:nvSpPr>
        <p:spPr>
          <a:xfrm>
            <a:off x="7505700" y="365118"/>
            <a:ext cx="4419600" cy="1282707"/>
          </a:xfrm>
          <a:effectLst>
            <a:outerShdw blurRad="50800" dist="38100" dir="2700000" algn="tl" rotWithShape="0">
              <a:prstClr val="black">
                <a:alpha val="40000"/>
              </a:prstClr>
            </a:outerShdw>
          </a:effectLst>
        </p:spPr>
        <p:txBody>
          <a:bodyPr>
            <a:normAutofit fontScale="92500"/>
          </a:bodyPr>
          <a:lstStyle/>
          <a:p>
            <a:pPr algn="l"/>
            <a:r>
              <a:rPr lang="en-GB" sz="3200" dirty="0">
                <a:latin typeface="+mj-lt"/>
              </a:rPr>
              <a:t>clair.le_Boutillier@kcl.ac.uk</a:t>
            </a:r>
          </a:p>
          <a:p>
            <a:pPr algn="l"/>
            <a:r>
              <a:rPr lang="en-GB" sz="3200" dirty="0">
                <a:latin typeface="+mj-lt"/>
              </a:rPr>
              <a:t>    @CLe_Boutillier  </a:t>
            </a:r>
          </a:p>
        </p:txBody>
      </p:sp>
      <p:pic>
        <p:nvPicPr>
          <p:cNvPr id="17" name="Picture 16">
            <a:extLst>
              <a:ext uri="{FF2B5EF4-FFF2-40B4-BE49-F238E27FC236}">
                <a16:creationId xmlns:a16="http://schemas.microsoft.com/office/drawing/2014/main" id="{D3E6C0E5-8C05-03F1-8966-051BA4574664}"/>
              </a:ext>
            </a:extLst>
          </p:cNvPr>
          <p:cNvPicPr>
            <a:picLocks noChangeAspect="1"/>
          </p:cNvPicPr>
          <p:nvPr/>
        </p:nvPicPr>
        <p:blipFill>
          <a:blip r:embed="rId3"/>
          <a:stretch>
            <a:fillRect/>
          </a:stretch>
        </p:blipFill>
        <p:spPr>
          <a:xfrm>
            <a:off x="0" y="0"/>
            <a:ext cx="1395798" cy="406847"/>
          </a:xfrm>
          <a:prstGeom prst="rect">
            <a:avLst/>
          </a:prstGeom>
        </p:spPr>
      </p:pic>
      <p:sp>
        <p:nvSpPr>
          <p:cNvPr id="5" name="Title 4">
            <a:extLst>
              <a:ext uri="{FF2B5EF4-FFF2-40B4-BE49-F238E27FC236}">
                <a16:creationId xmlns:a16="http://schemas.microsoft.com/office/drawing/2014/main" id="{7E6BFD92-102A-55A7-3FBC-7C117FAE0426}"/>
              </a:ext>
            </a:extLst>
          </p:cNvPr>
          <p:cNvSpPr>
            <a:spLocks noGrp="1"/>
          </p:cNvSpPr>
          <p:nvPr>
            <p:ph type="ctrTitle"/>
          </p:nvPr>
        </p:nvSpPr>
        <p:spPr>
          <a:xfrm>
            <a:off x="0" y="2169636"/>
            <a:ext cx="12192000" cy="3040539"/>
          </a:xfrm>
        </p:spPr>
        <p:txBody>
          <a:bodyPr>
            <a:normAutofit/>
          </a:bodyPr>
          <a:lstStyle/>
          <a:p>
            <a:r>
              <a:rPr lang="en-GB" sz="4000" dirty="0">
                <a:solidFill>
                  <a:schemeClr val="bg1"/>
                </a:solidFill>
              </a:rPr>
              <a:t>Any Questions?</a:t>
            </a:r>
          </a:p>
        </p:txBody>
      </p:sp>
      <p:pic>
        <p:nvPicPr>
          <p:cNvPr id="9" name="Picture 11" descr="Related image">
            <a:extLst>
              <a:ext uri="{FF2B5EF4-FFF2-40B4-BE49-F238E27FC236}">
                <a16:creationId xmlns:a16="http://schemas.microsoft.com/office/drawing/2014/main" id="{7D741CCA-D29D-B2FA-65CA-98D3ED15E6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1720" t="17606" r="31393" b="21127"/>
          <a:stretch>
            <a:fillRect/>
          </a:stretch>
        </p:blipFill>
        <p:spPr bwMode="auto">
          <a:xfrm>
            <a:off x="7620318" y="1006471"/>
            <a:ext cx="3127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2F5F918-A8E4-AF33-8280-659AC37F1EC7}"/>
              </a:ext>
            </a:extLst>
          </p:cNvPr>
          <p:cNvSpPr txBox="1"/>
          <p:nvPr/>
        </p:nvSpPr>
        <p:spPr>
          <a:xfrm>
            <a:off x="5008880" y="6164715"/>
            <a:ext cx="24968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Thank you!</a:t>
            </a:r>
          </a:p>
        </p:txBody>
      </p:sp>
    </p:spTree>
    <p:extLst>
      <p:ext uri="{BB962C8B-B14F-4D97-AF65-F5344CB8AC3E}">
        <p14:creationId xmlns:p14="http://schemas.microsoft.com/office/powerpoint/2010/main" val="580051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entury Gothic" panose="020B0502020202020204" pitchFamily="34" charset="0"/>
              </a:rPr>
              <a:t>The steps in doing VRE</a:t>
            </a:r>
          </a:p>
        </p:txBody>
      </p:sp>
      <p:pic>
        <p:nvPicPr>
          <p:cNvPr id="4" name="Picture 3" descr="Making notes and writing diary concept. Young smiling woman cartoon  character standing making notes in her diary vector illustration 13707991  Vector Art at Vecteezy"/>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4271" y1="14297" x2="44271" y2="14297"/>
                      </a14:backgroundRemoval>
                    </a14:imgEffect>
                  </a14:imgLayer>
                </a14:imgProps>
              </a:ext>
              <a:ext uri="{28A0092B-C50C-407E-A947-70E740481C1C}">
                <a14:useLocalDpi xmlns:a14="http://schemas.microsoft.com/office/drawing/2010/main" val="0"/>
              </a:ext>
            </a:extLst>
          </a:blip>
          <a:srcRect/>
          <a:stretch>
            <a:fillRect/>
          </a:stretch>
        </p:blipFill>
        <p:spPr bwMode="auto">
          <a:xfrm>
            <a:off x="127279" y="1660921"/>
            <a:ext cx="3306846" cy="220456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898130" y="1813923"/>
            <a:ext cx="2577267" cy="1930884"/>
            <a:chOff x="2531444" y="1764164"/>
            <a:chExt cx="2577267" cy="1930884"/>
          </a:xfrm>
        </p:grpSpPr>
        <p:pic>
          <p:nvPicPr>
            <p:cNvPr id="12" name="Picture 11" descr="Gopro Hero Illustrations, Royalty-Free Vector Graphics &amp; Clip Art - iStoc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1536" y1="87092" x2="31536" y2="87092"/>
                          <a14:foregroundMark x1="30556" y1="80392" x2="30556" y2="80392"/>
                        </a14:backgroundRemoval>
                      </a14:imgEffect>
                    </a14:imgLayer>
                  </a14:imgProps>
                </a:ext>
                <a:ext uri="{28A0092B-C50C-407E-A947-70E740481C1C}">
                  <a14:useLocalDpi xmlns:a14="http://schemas.microsoft.com/office/drawing/2010/main" val="0"/>
                </a:ext>
              </a:extLst>
            </a:blip>
            <a:srcRect/>
            <a:stretch>
              <a:fillRect/>
            </a:stretch>
          </p:blipFill>
          <p:spPr bwMode="auto">
            <a:xfrm>
              <a:off x="3177827" y="1764164"/>
              <a:ext cx="1930884" cy="193088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2531444" y="2783116"/>
              <a:ext cx="646383" cy="0"/>
            </a:xfrm>
            <a:prstGeom prst="straightConnector1">
              <a:avLst/>
            </a:prstGeom>
            <a:ln w="571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5608657" y="1869566"/>
            <a:ext cx="3379076" cy="1823863"/>
            <a:chOff x="5070213" y="1871185"/>
            <a:chExt cx="3379076" cy="1823863"/>
          </a:xfrm>
        </p:grpSpPr>
        <p:pic>
          <p:nvPicPr>
            <p:cNvPr id="10" name="Picture 9" descr="Flat vector illustration of group of people doing group discussion.  Suitable for design element of a forum, seminar, and political debate.  4440170 Vector Art at Vecteezy"/>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048" y1="45500" x2="26048" y2="45500"/>
                          <a14:foregroundMark x1="40719" y1="24500" x2="40719" y2="24500"/>
                          <a14:foregroundMark x1="43713" y1="42500" x2="43713" y2="42500"/>
                          <a14:foregroundMark x1="41317" y1="68500" x2="41317" y2="68500"/>
                        </a14:backgroundRemoval>
                      </a14:imgEffect>
                    </a14:imgLayer>
                  </a14:imgProps>
                </a:ext>
                <a:ext uri="{28A0092B-C50C-407E-A947-70E740481C1C}">
                  <a14:useLocalDpi xmlns:a14="http://schemas.microsoft.com/office/drawing/2010/main" val="0"/>
                </a:ext>
              </a:extLst>
            </a:blip>
            <a:srcRect/>
            <a:stretch>
              <a:fillRect/>
            </a:stretch>
          </p:blipFill>
          <p:spPr bwMode="auto">
            <a:xfrm>
              <a:off x="5403437" y="1871185"/>
              <a:ext cx="3045852" cy="182386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5070213" y="2783116"/>
              <a:ext cx="666447" cy="0"/>
            </a:xfrm>
            <a:prstGeom prst="straightConnector1">
              <a:avLst/>
            </a:prstGeom>
            <a:ln w="571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8655976" y="1751559"/>
            <a:ext cx="3068760" cy="1993248"/>
            <a:chOff x="8123722" y="1627324"/>
            <a:chExt cx="3068760" cy="1993248"/>
          </a:xfrm>
        </p:grpSpPr>
        <p:pic>
          <p:nvPicPr>
            <p:cNvPr id="8" name="Picture 7" descr="Structured Bedside Handover - 1Uni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44015" y="1627324"/>
              <a:ext cx="2448467" cy="199324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8123722" y="2783116"/>
              <a:ext cx="620293" cy="0"/>
            </a:xfrm>
            <a:prstGeom prst="straightConnector1">
              <a:avLst/>
            </a:prstGeom>
            <a:ln w="571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4" name="Rounded Rectangle 13"/>
          <p:cNvSpPr/>
          <p:nvPr/>
        </p:nvSpPr>
        <p:spPr>
          <a:xfrm>
            <a:off x="379277" y="4124015"/>
            <a:ext cx="2622430" cy="223424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Understanding the field and building trust</a:t>
            </a:r>
          </a:p>
          <a:p>
            <a:pPr algn="ct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Participant observation</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In-depth interviews</a:t>
            </a:r>
          </a:p>
        </p:txBody>
      </p:sp>
      <p:sp>
        <p:nvSpPr>
          <p:cNvPr id="15" name="Rounded Rectangle 14"/>
          <p:cNvSpPr/>
          <p:nvPr/>
        </p:nvSpPr>
        <p:spPr>
          <a:xfrm>
            <a:off x="3316186" y="4124015"/>
            <a:ext cx="2622430" cy="223424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Filming interactions</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Researcher filmed</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Participant filmed</a:t>
            </a:r>
          </a:p>
        </p:txBody>
      </p:sp>
      <p:sp>
        <p:nvSpPr>
          <p:cNvPr id="16" name="Rounded Rectangle 15"/>
          <p:cNvSpPr/>
          <p:nvPr/>
        </p:nvSpPr>
        <p:spPr>
          <a:xfrm>
            <a:off x="6253095" y="4124015"/>
            <a:ext cx="2622430" cy="223424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Reflexive sessions </a:t>
            </a:r>
          </a:p>
        </p:txBody>
      </p:sp>
      <p:sp>
        <p:nvSpPr>
          <p:cNvPr id="17" name="Rounded Rectangle 16"/>
          <p:cNvSpPr/>
          <p:nvPr/>
        </p:nvSpPr>
        <p:spPr>
          <a:xfrm>
            <a:off x="9190004" y="4124015"/>
            <a:ext cx="2622430" cy="223424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Feeding back discoveries / implementing change</a:t>
            </a:r>
          </a:p>
        </p:txBody>
      </p:sp>
    </p:spTree>
    <p:extLst>
      <p:ext uri="{BB962C8B-B14F-4D97-AF65-F5344CB8AC3E}">
        <p14:creationId xmlns:p14="http://schemas.microsoft.com/office/powerpoint/2010/main" val="3009799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87" y="448575"/>
            <a:ext cx="3000555" cy="1325563"/>
          </a:xfrm>
        </p:spPr>
        <p:txBody>
          <a:bodyPr>
            <a:noAutofit/>
          </a:bodyPr>
          <a:lstStyle/>
          <a:p>
            <a:r>
              <a:rPr lang="en-GB" dirty="0">
                <a:latin typeface="Century Gothic" panose="020B0502020202020204" pitchFamily="34" charset="0"/>
              </a:rPr>
              <a:t>VRE - guiding principles</a:t>
            </a:r>
          </a:p>
        </p:txBody>
      </p:sp>
      <p:graphicFrame>
        <p:nvGraphicFramePr>
          <p:cNvPr id="4" name="Diagram 3"/>
          <p:cNvGraphicFramePr/>
          <p:nvPr>
            <p:extLst>
              <p:ext uri="{D42A27DB-BD31-4B8C-83A1-F6EECF244321}">
                <p14:modId xmlns:p14="http://schemas.microsoft.com/office/powerpoint/2010/main" val="151947851"/>
              </p:ext>
            </p:extLst>
          </p:nvPr>
        </p:nvGraphicFramePr>
        <p:xfrm>
          <a:off x="1457864" y="388189"/>
          <a:ext cx="8978181" cy="5926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4946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3D74"/>
        </a:solidFill>
        <a:effectLst/>
      </p:bgPr>
    </p:bg>
    <p:spTree>
      <p:nvGrpSpPr>
        <p:cNvPr id="1" name=""/>
        <p:cNvGrpSpPr/>
        <p:nvPr/>
      </p:nvGrpSpPr>
      <p:grpSpPr>
        <a:xfrm>
          <a:off x="0" y="0"/>
          <a:ext cx="0" cy="0"/>
          <a:chOff x="0" y="0"/>
          <a:chExt cx="0" cy="0"/>
        </a:xfrm>
      </p:grpSpPr>
      <p:sp>
        <p:nvSpPr>
          <p:cNvPr id="3" name="Content Placeholder 1"/>
          <p:cNvSpPr txBox="1">
            <a:spLocks/>
          </p:cNvSpPr>
          <p:nvPr/>
        </p:nvSpPr>
        <p:spPr>
          <a:xfrm>
            <a:off x="248795" y="349862"/>
            <a:ext cx="11562796" cy="138183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spcBef>
                <a:spcPts val="1333"/>
              </a:spcBef>
              <a:defRPr/>
            </a:pPr>
            <a:r>
              <a:rPr lang="en-GB" sz="3333" b="0" dirty="0">
                <a:solidFill>
                  <a:prstClr val="white"/>
                </a:solidFill>
                <a:latin typeface="Century Gothic" panose="020B0502020202020204" pitchFamily="34" charset="0"/>
              </a:rPr>
              <a:t>VRE as a potentiation technology</a:t>
            </a:r>
          </a:p>
        </p:txBody>
      </p:sp>
      <p:grpSp>
        <p:nvGrpSpPr>
          <p:cNvPr id="17" name="Group 16"/>
          <p:cNvGrpSpPr/>
          <p:nvPr/>
        </p:nvGrpSpPr>
        <p:grpSpPr>
          <a:xfrm>
            <a:off x="4669794" y="3369911"/>
            <a:ext cx="1872000" cy="1872000"/>
            <a:chOff x="535578" y="2705007"/>
            <a:chExt cx="1404000" cy="1404000"/>
          </a:xfrm>
        </p:grpSpPr>
        <p:sp>
          <p:nvSpPr>
            <p:cNvPr id="12" name="Rectangle 11"/>
            <p:cNvSpPr/>
            <p:nvPr/>
          </p:nvSpPr>
          <p:spPr>
            <a:xfrm>
              <a:off x="535578" y="2705007"/>
              <a:ext cx="1404000" cy="14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a:solidFill>
                  <a:prstClr val="white"/>
                </a:solidFill>
                <a:latin typeface="Calibri" panose="020F0502020204030204"/>
              </a:endParaRPr>
            </a:p>
          </p:txBody>
        </p:sp>
        <p:pic>
          <p:nvPicPr>
            <p:cNvPr id="5" name="Picture 4"/>
            <p:cNvPicPr>
              <a:picLocks noChangeAspect="1"/>
            </p:cNvPicPr>
            <p:nvPr/>
          </p:nvPicPr>
          <p:blipFill>
            <a:blip r:embed="rId2"/>
            <a:stretch>
              <a:fillRect/>
            </a:stretch>
          </p:blipFill>
          <p:spPr>
            <a:xfrm>
              <a:off x="610363" y="2790113"/>
              <a:ext cx="1233787" cy="1233787"/>
            </a:xfrm>
            <a:prstGeom prst="roundRect">
              <a:avLst/>
            </a:prstGeom>
            <a:ln>
              <a:noFill/>
            </a:ln>
          </p:spPr>
        </p:pic>
      </p:grpSp>
      <p:grpSp>
        <p:nvGrpSpPr>
          <p:cNvPr id="7" name="Group 6"/>
          <p:cNvGrpSpPr/>
          <p:nvPr/>
        </p:nvGrpSpPr>
        <p:grpSpPr>
          <a:xfrm>
            <a:off x="586749" y="3335548"/>
            <a:ext cx="1872000" cy="1872000"/>
            <a:chOff x="1208560" y="2561884"/>
            <a:chExt cx="1872000" cy="1872000"/>
          </a:xfrm>
        </p:grpSpPr>
        <p:sp>
          <p:nvSpPr>
            <p:cNvPr id="11" name="Rectangle 10"/>
            <p:cNvSpPr/>
            <p:nvPr/>
          </p:nvSpPr>
          <p:spPr>
            <a:xfrm>
              <a:off x="1208560" y="2561884"/>
              <a:ext cx="1872000" cy="187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a:solidFill>
                  <a:prstClr val="white"/>
                </a:solidFill>
                <a:latin typeface="Calibri" panose="020F0502020204030204"/>
              </a:endParaRPr>
            </a:p>
          </p:txBody>
        </p:sp>
        <p:pic>
          <p:nvPicPr>
            <p:cNvPr id="6" name="Picture 5"/>
            <p:cNvPicPr>
              <a:picLocks noChangeAspect="1"/>
            </p:cNvPicPr>
            <p:nvPr/>
          </p:nvPicPr>
          <p:blipFill>
            <a:blip r:embed="rId3"/>
            <a:stretch>
              <a:fillRect/>
            </a:stretch>
          </p:blipFill>
          <p:spPr>
            <a:xfrm>
              <a:off x="1354712" y="2783312"/>
              <a:ext cx="1445621" cy="1445621"/>
            </a:xfrm>
            <a:prstGeom prst="roundRect">
              <a:avLst/>
            </a:prstGeom>
            <a:ln>
              <a:noFill/>
            </a:ln>
          </p:spPr>
        </p:pic>
      </p:grpSp>
      <p:grpSp>
        <p:nvGrpSpPr>
          <p:cNvPr id="15" name="Group 14"/>
          <p:cNvGrpSpPr/>
          <p:nvPr/>
        </p:nvGrpSpPr>
        <p:grpSpPr>
          <a:xfrm>
            <a:off x="2628271" y="3343786"/>
            <a:ext cx="1872000" cy="1872000"/>
            <a:chOff x="2265446" y="1132702"/>
            <a:chExt cx="1404000" cy="1404000"/>
          </a:xfrm>
        </p:grpSpPr>
        <p:sp>
          <p:nvSpPr>
            <p:cNvPr id="13" name="Rectangle 12"/>
            <p:cNvSpPr/>
            <p:nvPr/>
          </p:nvSpPr>
          <p:spPr>
            <a:xfrm>
              <a:off x="2265446" y="1132702"/>
              <a:ext cx="1404000" cy="14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a:solidFill>
                  <a:prstClr val="white"/>
                </a:solidFill>
                <a:latin typeface="Calibri" panose="020F0502020204030204"/>
              </a:endParaRPr>
            </a:p>
          </p:txBody>
        </p:sp>
        <p:pic>
          <p:nvPicPr>
            <p:cNvPr id="10" name="Picture 9"/>
            <p:cNvPicPr>
              <a:picLocks noChangeAspect="1"/>
            </p:cNvPicPr>
            <p:nvPr/>
          </p:nvPicPr>
          <p:blipFill>
            <a:blip r:embed="rId4"/>
            <a:stretch>
              <a:fillRect/>
            </a:stretch>
          </p:blipFill>
          <p:spPr>
            <a:xfrm>
              <a:off x="2458447" y="1298773"/>
              <a:ext cx="1071858" cy="1071858"/>
            </a:xfrm>
            <a:prstGeom prst="roundRect">
              <a:avLst/>
            </a:prstGeom>
            <a:ln>
              <a:noFill/>
            </a:ln>
          </p:spPr>
        </p:pic>
      </p:grpSp>
      <p:graphicFrame>
        <p:nvGraphicFramePr>
          <p:cNvPr id="19" name="Diagram 18"/>
          <p:cNvGraphicFramePr/>
          <p:nvPr>
            <p:extLst>
              <p:ext uri="{D42A27DB-BD31-4B8C-83A1-F6EECF244321}">
                <p14:modId xmlns:p14="http://schemas.microsoft.com/office/powerpoint/2010/main" val="3708337135"/>
              </p:ext>
            </p:extLst>
          </p:nvPr>
        </p:nvGraphicFramePr>
        <p:xfrm>
          <a:off x="5210338" y="540589"/>
          <a:ext cx="8787296" cy="55899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ectangle 1"/>
          <p:cNvSpPr/>
          <p:nvPr/>
        </p:nvSpPr>
        <p:spPr>
          <a:xfrm>
            <a:off x="390329" y="1242247"/>
            <a:ext cx="6458879" cy="830997"/>
          </a:xfrm>
          <a:prstGeom prst="rect">
            <a:avLst/>
          </a:prstGeom>
        </p:spPr>
        <p:txBody>
          <a:bodyPr wrap="square">
            <a:spAutoFit/>
          </a:bodyPr>
          <a:lstStyle/>
          <a:p>
            <a:r>
              <a:rPr lang="en-GB" sz="2400" dirty="0">
                <a:solidFill>
                  <a:schemeClr val="bg1"/>
                </a:solidFill>
                <a:latin typeface="Arial" panose="020B0604020202020204" pitchFamily="34" charset="0"/>
                <a:cs typeface="Arial" panose="020B0604020202020204" pitchFamily="34" charset="0"/>
              </a:rPr>
              <a:t>A tool, concept or method which can lead to the opening of possibilities</a:t>
            </a:r>
          </a:p>
        </p:txBody>
      </p:sp>
    </p:spTree>
    <p:extLst>
      <p:ext uri="{BB962C8B-B14F-4D97-AF65-F5344CB8AC3E}">
        <p14:creationId xmlns:p14="http://schemas.microsoft.com/office/powerpoint/2010/main" val="2288113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1"/>
          <p:cNvSpPr txBox="1">
            <a:spLocks/>
          </p:cNvSpPr>
          <p:nvPr/>
        </p:nvSpPr>
        <p:spPr>
          <a:xfrm>
            <a:off x="248795" y="349862"/>
            <a:ext cx="11562796" cy="138183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spcBef>
                <a:spcPts val="1333"/>
              </a:spcBef>
            </a:pPr>
            <a:r>
              <a:rPr lang="en-GB" sz="3733" b="0" dirty="0">
                <a:solidFill>
                  <a:schemeClr val="tx1"/>
                </a:solidFill>
                <a:latin typeface="Century Gothic" panose="020B0502020202020204" pitchFamily="34" charset="0"/>
              </a:rPr>
              <a:t>How do these approaches work? </a:t>
            </a:r>
          </a:p>
        </p:txBody>
      </p:sp>
      <p:grpSp>
        <p:nvGrpSpPr>
          <p:cNvPr id="4" name="Group 3"/>
          <p:cNvGrpSpPr/>
          <p:nvPr/>
        </p:nvGrpSpPr>
        <p:grpSpPr>
          <a:xfrm>
            <a:off x="864008" y="1332566"/>
            <a:ext cx="2880000" cy="1079505"/>
            <a:chOff x="964564" y="96286"/>
            <a:chExt cx="2042333" cy="809629"/>
          </a:xfrm>
          <a:solidFill>
            <a:srgbClr val="002060"/>
          </a:solidFill>
        </p:grpSpPr>
        <p:sp>
          <p:nvSpPr>
            <p:cNvPr id="5" name="Rectangle 4"/>
            <p:cNvSpPr/>
            <p:nvPr/>
          </p:nvSpPr>
          <p:spPr>
            <a:xfrm>
              <a:off x="964564" y="96286"/>
              <a:ext cx="2042333" cy="809629"/>
            </a:xfrm>
            <a:prstGeom prst="rect">
              <a:avLst/>
            </a:prstGeom>
            <a:grp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TextBox 5"/>
            <p:cNvSpPr txBox="1"/>
            <p:nvPr/>
          </p:nvSpPr>
          <p:spPr>
            <a:xfrm>
              <a:off x="964564" y="96286"/>
              <a:ext cx="2042333" cy="809629"/>
            </a:xfrm>
            <a:prstGeom prst="rect">
              <a:avLst/>
            </a:prstGeom>
            <a:grpFill/>
            <a:ln>
              <a:solidFill>
                <a:srgbClr val="002060"/>
              </a:solidFill>
            </a:ln>
          </p:spPr>
          <p:style>
            <a:lnRef idx="0">
              <a:scrgbClr r="0" g="0" b="0"/>
            </a:lnRef>
            <a:fillRef idx="0">
              <a:scrgbClr r="0" g="0" b="0"/>
            </a:fillRef>
            <a:effectRef idx="0">
              <a:scrgbClr r="0" g="0" b="0"/>
            </a:effectRef>
            <a:fontRef idx="minor">
              <a:schemeClr val="lt1"/>
            </a:fontRef>
          </p:style>
          <p:txBody>
            <a:bodyPr spcFirstLastPara="0" vert="horz" wrap="square" lIns="151723" tIns="86699" rIns="151723" bIns="86699" numCol="1" spcCol="1270" anchor="ctr" anchorCtr="0">
              <a:noAutofit/>
            </a:bodyPr>
            <a:lstStyle/>
            <a:p>
              <a:pPr algn="ctr" defTabSz="948243">
                <a:lnSpc>
                  <a:spcPct val="90000"/>
                </a:lnSpc>
                <a:spcBef>
                  <a:spcPct val="0"/>
                </a:spcBef>
                <a:spcAft>
                  <a:spcPct val="35000"/>
                </a:spcAft>
              </a:pPr>
              <a:r>
                <a:rPr lang="en-US" sz="2133" b="1" dirty="0">
                  <a:solidFill>
                    <a:schemeClr val="bg1"/>
                  </a:solidFill>
                  <a:latin typeface="Century Gothic" panose="020B0502020202020204" pitchFamily="34" charset="0"/>
                </a:rPr>
                <a:t>Capturing life as it happens</a:t>
              </a:r>
            </a:p>
          </p:txBody>
        </p:sp>
      </p:grpSp>
      <p:grpSp>
        <p:nvGrpSpPr>
          <p:cNvPr id="7" name="Group 6"/>
          <p:cNvGrpSpPr/>
          <p:nvPr/>
        </p:nvGrpSpPr>
        <p:grpSpPr>
          <a:xfrm>
            <a:off x="4696631" y="1332566"/>
            <a:ext cx="2880000" cy="1079505"/>
            <a:chOff x="2330355" y="83227"/>
            <a:chExt cx="2042333" cy="809629"/>
          </a:xfrm>
          <a:solidFill>
            <a:srgbClr val="002060"/>
          </a:solidFill>
        </p:grpSpPr>
        <p:sp>
          <p:nvSpPr>
            <p:cNvPr id="8" name="Rectangle 7"/>
            <p:cNvSpPr/>
            <p:nvPr/>
          </p:nvSpPr>
          <p:spPr>
            <a:xfrm>
              <a:off x="2330355" y="83227"/>
              <a:ext cx="2042333" cy="809629"/>
            </a:xfrm>
            <a:prstGeom prst="rect">
              <a:avLst/>
            </a:prstGeom>
            <a:grp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TextBox 8"/>
            <p:cNvSpPr txBox="1"/>
            <p:nvPr/>
          </p:nvSpPr>
          <p:spPr>
            <a:xfrm>
              <a:off x="2330355" y="83227"/>
              <a:ext cx="2042333" cy="809629"/>
            </a:xfrm>
            <a:prstGeom prst="rect">
              <a:avLst/>
            </a:prstGeom>
            <a:grpFill/>
            <a:ln>
              <a:solidFill>
                <a:srgbClr val="002060"/>
              </a:solidFill>
            </a:ln>
          </p:spPr>
          <p:style>
            <a:lnRef idx="0">
              <a:scrgbClr r="0" g="0" b="0"/>
            </a:lnRef>
            <a:fillRef idx="0">
              <a:scrgbClr r="0" g="0" b="0"/>
            </a:fillRef>
            <a:effectRef idx="0">
              <a:scrgbClr r="0" g="0" b="0"/>
            </a:effectRef>
            <a:fontRef idx="minor">
              <a:schemeClr val="lt1"/>
            </a:fontRef>
          </p:style>
          <p:txBody>
            <a:bodyPr spcFirstLastPara="0" vert="horz" wrap="square" lIns="151723" tIns="86699" rIns="151723" bIns="86699" numCol="1" spcCol="1270" anchor="ctr" anchorCtr="0">
              <a:noAutofit/>
            </a:bodyPr>
            <a:lstStyle/>
            <a:p>
              <a:pPr algn="ctr" defTabSz="948243">
                <a:lnSpc>
                  <a:spcPct val="90000"/>
                </a:lnSpc>
                <a:spcBef>
                  <a:spcPct val="0"/>
                </a:spcBef>
                <a:spcAft>
                  <a:spcPct val="35000"/>
                </a:spcAft>
              </a:pPr>
              <a:r>
                <a:rPr lang="en-US" sz="2133" b="1" dirty="0">
                  <a:solidFill>
                    <a:schemeClr val="bg1"/>
                  </a:solidFill>
                  <a:latin typeface="Century Gothic" panose="020B0502020202020204" pitchFamily="34" charset="0"/>
                </a:rPr>
                <a:t>Reflection on and learning about practice</a:t>
              </a:r>
            </a:p>
          </p:txBody>
        </p:sp>
      </p:grpSp>
      <p:grpSp>
        <p:nvGrpSpPr>
          <p:cNvPr id="11" name="Group 10"/>
          <p:cNvGrpSpPr/>
          <p:nvPr/>
        </p:nvGrpSpPr>
        <p:grpSpPr>
          <a:xfrm>
            <a:off x="8509137" y="1332566"/>
            <a:ext cx="2880000" cy="1079505"/>
            <a:chOff x="4658615" y="83227"/>
            <a:chExt cx="2042333" cy="809629"/>
          </a:xfrm>
          <a:solidFill>
            <a:srgbClr val="002060"/>
          </a:solidFill>
        </p:grpSpPr>
        <p:sp>
          <p:nvSpPr>
            <p:cNvPr id="12" name="Rectangle 11"/>
            <p:cNvSpPr/>
            <p:nvPr/>
          </p:nvSpPr>
          <p:spPr>
            <a:xfrm>
              <a:off x="4658615" y="83227"/>
              <a:ext cx="2042333" cy="809629"/>
            </a:xfrm>
            <a:prstGeom prst="rect">
              <a:avLst/>
            </a:prstGeom>
            <a:grp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TextBox 12"/>
            <p:cNvSpPr txBox="1"/>
            <p:nvPr/>
          </p:nvSpPr>
          <p:spPr>
            <a:xfrm>
              <a:off x="4658615" y="83227"/>
              <a:ext cx="2042333" cy="809629"/>
            </a:xfrm>
            <a:prstGeom prst="rect">
              <a:avLst/>
            </a:prstGeom>
            <a:grpFill/>
            <a:ln>
              <a:solidFill>
                <a:srgbClr val="002060"/>
              </a:solidFill>
            </a:ln>
          </p:spPr>
          <p:style>
            <a:lnRef idx="0">
              <a:scrgbClr r="0" g="0" b="0"/>
            </a:lnRef>
            <a:fillRef idx="0">
              <a:scrgbClr r="0" g="0" b="0"/>
            </a:fillRef>
            <a:effectRef idx="0">
              <a:scrgbClr r="0" g="0" b="0"/>
            </a:effectRef>
            <a:fontRef idx="minor">
              <a:schemeClr val="lt1"/>
            </a:fontRef>
          </p:style>
          <p:txBody>
            <a:bodyPr spcFirstLastPara="0" vert="horz" wrap="square" lIns="151723" tIns="86699" rIns="151723" bIns="86699" numCol="1" spcCol="1270" anchor="ctr" anchorCtr="0">
              <a:noAutofit/>
            </a:bodyPr>
            <a:lstStyle/>
            <a:p>
              <a:pPr algn="ctr" defTabSz="948243">
                <a:lnSpc>
                  <a:spcPct val="90000"/>
                </a:lnSpc>
                <a:spcBef>
                  <a:spcPct val="0"/>
                </a:spcBef>
                <a:spcAft>
                  <a:spcPct val="35000"/>
                </a:spcAft>
              </a:pPr>
              <a:r>
                <a:rPr lang="en-US" sz="2133" b="1" dirty="0">
                  <a:solidFill>
                    <a:schemeClr val="bg1"/>
                  </a:solidFill>
                  <a:latin typeface="Century Gothic" panose="020B0502020202020204" pitchFamily="34" charset="0"/>
                </a:rPr>
                <a:t>Develop ideas for change</a:t>
              </a:r>
            </a:p>
          </p:txBody>
        </p:sp>
      </p:grpSp>
      <p:sp>
        <p:nvSpPr>
          <p:cNvPr id="2" name="Rectangle 1"/>
          <p:cNvSpPr/>
          <p:nvPr/>
        </p:nvSpPr>
        <p:spPr>
          <a:xfrm>
            <a:off x="864008" y="2412071"/>
            <a:ext cx="2880000" cy="3692435"/>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US" sz="3200" dirty="0">
                <a:solidFill>
                  <a:prstClr val="black"/>
                </a:solidFill>
                <a:latin typeface="Arial" panose="020B0604020202020204" pitchFamily="34" charset="0"/>
                <a:cs typeface="Arial" panose="020B0604020202020204" pitchFamily="34" charset="0"/>
              </a:rPr>
              <a:t>Witnessing practice they may have taken for granted</a:t>
            </a:r>
          </a:p>
        </p:txBody>
      </p:sp>
      <p:sp>
        <p:nvSpPr>
          <p:cNvPr id="14" name="Rectangle 13"/>
          <p:cNvSpPr/>
          <p:nvPr/>
        </p:nvSpPr>
        <p:spPr>
          <a:xfrm>
            <a:off x="4692748" y="2412071"/>
            <a:ext cx="2880000" cy="3692435"/>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sz="2133" dirty="0">
              <a:solidFill>
                <a:prstClr val="black"/>
              </a:solidFill>
              <a:latin typeface="Century Gothic" panose="020B0502020202020204" pitchFamily="34" charset="0"/>
            </a:endParaRPr>
          </a:p>
        </p:txBody>
      </p:sp>
      <p:sp>
        <p:nvSpPr>
          <p:cNvPr id="15" name="Rectangle 14"/>
          <p:cNvSpPr/>
          <p:nvPr/>
        </p:nvSpPr>
        <p:spPr>
          <a:xfrm>
            <a:off x="8509137" y="2412071"/>
            <a:ext cx="2880000" cy="3692435"/>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GB" sz="3200" dirty="0">
                <a:solidFill>
                  <a:prstClr val="black"/>
                </a:solidFill>
                <a:latin typeface="Arial" panose="020B0604020202020204" pitchFamily="34" charset="0"/>
                <a:cs typeface="Arial" panose="020B0604020202020204" pitchFamily="34" charset="0"/>
              </a:rPr>
              <a:t>New ways of saying and seeing</a:t>
            </a:r>
          </a:p>
        </p:txBody>
      </p:sp>
      <p:sp>
        <p:nvSpPr>
          <p:cNvPr id="16" name="Rounded Rectangular Callout 15"/>
          <p:cNvSpPr/>
          <p:nvPr/>
        </p:nvSpPr>
        <p:spPr>
          <a:xfrm>
            <a:off x="4791543" y="2652815"/>
            <a:ext cx="2185359" cy="1276709"/>
          </a:xfrm>
          <a:prstGeom prst="wedgeRoundRectCallout">
            <a:avLst>
              <a:gd name="adj1" fmla="val -2938"/>
              <a:gd name="adj2" fmla="val 72410"/>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GB" sz="2400" dirty="0">
                <a:solidFill>
                  <a:prstClr val="white"/>
                </a:solidFill>
                <a:latin typeface="Arial" panose="020B0604020202020204" pitchFamily="34" charset="0"/>
                <a:cs typeface="Arial" panose="020B0604020202020204" pitchFamily="34" charset="0"/>
              </a:rPr>
              <a:t>What if…? </a:t>
            </a:r>
          </a:p>
        </p:txBody>
      </p:sp>
      <p:sp>
        <p:nvSpPr>
          <p:cNvPr id="17" name="Rounded Rectangular Callout 16"/>
          <p:cNvSpPr/>
          <p:nvPr/>
        </p:nvSpPr>
        <p:spPr>
          <a:xfrm>
            <a:off x="5248395" y="4615424"/>
            <a:ext cx="2185359" cy="1276709"/>
          </a:xfrm>
          <a:prstGeom prst="wedgeRoundRectCallout">
            <a:avLst>
              <a:gd name="adj1" fmla="val 2325"/>
              <a:gd name="adj2" fmla="val -74437"/>
              <a:gd name="adj3" fmla="val 16667"/>
            </a:avLst>
          </a:prstGeom>
          <a:solidFill>
            <a:schemeClr val="tx1"/>
          </a:solidFill>
          <a:ln>
            <a:solidFill>
              <a:srgbClr val="0703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GB" sz="2133" dirty="0">
                <a:solidFill>
                  <a:prstClr val="white"/>
                </a:solidFill>
                <a:latin typeface="Arial" panose="020B0604020202020204" pitchFamily="34" charset="0"/>
                <a:cs typeface="Arial" panose="020B0604020202020204" pitchFamily="34" charset="0"/>
              </a:rPr>
              <a:t>I’ve been thinking... could we…?</a:t>
            </a:r>
          </a:p>
        </p:txBody>
      </p:sp>
    </p:spTree>
    <p:extLst>
      <p:ext uri="{BB962C8B-B14F-4D97-AF65-F5344CB8AC3E}">
        <p14:creationId xmlns:p14="http://schemas.microsoft.com/office/powerpoint/2010/main" val="1642050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39" y="79990"/>
            <a:ext cx="10515600" cy="1325563"/>
          </a:xfrm>
        </p:spPr>
        <p:txBody>
          <a:bodyPr/>
          <a:lstStyle/>
          <a:p>
            <a:r>
              <a:rPr lang="en-GB" dirty="0">
                <a:latin typeface="Century Gothic" panose="020B0502020202020204" pitchFamily="34" charset="0"/>
                <a:cs typeface="Arial" panose="020B0604020202020204" pitchFamily="34" charset="0"/>
              </a:rPr>
              <a:t>Finding out more about VRE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029" y="1405553"/>
            <a:ext cx="3484121" cy="522618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9510" y="1699405"/>
            <a:ext cx="5575588" cy="2605346"/>
          </a:xfrm>
          <a:prstGeom prst="rect">
            <a:avLst/>
          </a:prstGeom>
        </p:spPr>
      </p:pic>
    </p:spTree>
    <p:extLst>
      <p:ext uri="{BB962C8B-B14F-4D97-AF65-F5344CB8AC3E}">
        <p14:creationId xmlns:p14="http://schemas.microsoft.com/office/powerpoint/2010/main" val="3467161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7093" y="5089585"/>
            <a:ext cx="10489721" cy="10610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p:cNvSpPr>
            <a:spLocks noGrp="1"/>
          </p:cNvSpPr>
          <p:nvPr>
            <p:ph sz="quarter" idx="10" hasCustomPrompt="1"/>
          </p:nvPr>
        </p:nvSpPr>
        <p:spPr>
          <a:xfrm>
            <a:off x="1258133" y="2335461"/>
            <a:ext cx="10494433" cy="1562100"/>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GB" sz="4267" dirty="0"/>
              <a:t>Professional practices of polypharmacy: a video-reflexive ethnography </a:t>
            </a:r>
            <a:endParaRPr lang="en-US" sz="4267" dirty="0"/>
          </a:p>
        </p:txBody>
      </p:sp>
      <p:sp>
        <p:nvSpPr>
          <p:cNvPr id="7" name="Content Placeholder 2"/>
          <p:cNvSpPr>
            <a:spLocks noGrp="1"/>
          </p:cNvSpPr>
          <p:nvPr>
            <p:ph sz="quarter" idx="11" hasCustomPrompt="1"/>
          </p:nvPr>
        </p:nvSpPr>
        <p:spPr>
          <a:xfrm>
            <a:off x="1258133" y="4426403"/>
            <a:ext cx="10494433" cy="1562100"/>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Deborah Swinglehurst and Nina Fudge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178" y="5207453"/>
            <a:ext cx="3555815" cy="74340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078" y="5250971"/>
            <a:ext cx="3332380" cy="818597"/>
          </a:xfrm>
          <a:prstGeom prst="rect">
            <a:avLst/>
          </a:prstGeom>
        </p:spPr>
      </p:pic>
      <p:pic>
        <p:nvPicPr>
          <p:cNvPr id="3" name="Picture 2"/>
          <p:cNvPicPr>
            <a:picLocks noChangeAspect="1"/>
          </p:cNvPicPr>
          <p:nvPr/>
        </p:nvPicPr>
        <p:blipFill>
          <a:blip r:embed="rId4"/>
          <a:stretch>
            <a:fillRect/>
          </a:stretch>
        </p:blipFill>
        <p:spPr>
          <a:xfrm>
            <a:off x="8777543" y="5362730"/>
            <a:ext cx="2689326" cy="560917"/>
          </a:xfrm>
          <a:prstGeom prst="rect">
            <a:avLst/>
          </a:prstGeom>
        </p:spPr>
      </p:pic>
    </p:spTree>
    <p:extLst>
      <p:ext uri="{BB962C8B-B14F-4D97-AF65-F5344CB8AC3E}">
        <p14:creationId xmlns:p14="http://schemas.microsoft.com/office/powerpoint/2010/main" val="2306636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hannel 4 1">
      <a:dk1>
        <a:srgbClr val="000000"/>
      </a:dk1>
      <a:lt1>
        <a:srgbClr val="FFFFFF"/>
      </a:lt1>
      <a:dk2>
        <a:srgbClr val="585858"/>
      </a:dk2>
      <a:lt2>
        <a:srgbClr val="FFFFFF"/>
      </a:lt2>
      <a:accent1>
        <a:srgbClr val="6D2B83"/>
      </a:accent1>
      <a:accent2>
        <a:srgbClr val="D0091D"/>
      </a:accent2>
      <a:accent3>
        <a:srgbClr val="FFD611"/>
      </a:accent3>
      <a:accent4>
        <a:srgbClr val="85B6E2"/>
      </a:accent4>
      <a:accent5>
        <a:srgbClr val="62CBC5"/>
      </a:accent5>
      <a:accent6>
        <a:srgbClr val="7F7878"/>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Queen Mary">
      <a:dk1>
        <a:srgbClr val="21386A"/>
      </a:dk1>
      <a:lt1>
        <a:sysClr val="window" lastClr="FFFFFF"/>
      </a:lt1>
      <a:dk2>
        <a:srgbClr val="21386A"/>
      </a:dk2>
      <a:lt2>
        <a:srgbClr val="D8D8D8"/>
      </a:lt2>
      <a:accent1>
        <a:srgbClr val="123181"/>
      </a:accent1>
      <a:accent2>
        <a:srgbClr val="792273"/>
      </a:accent2>
      <a:accent3>
        <a:srgbClr val="2DB8C5"/>
      </a:accent3>
      <a:accent4>
        <a:srgbClr val="CDA60C"/>
      </a:accent4>
      <a:accent5>
        <a:srgbClr val="BD1C1C"/>
      </a:accent5>
      <a:accent6>
        <a:srgbClr val="73B82B"/>
      </a:accent6>
      <a:hlink>
        <a:srgbClr val="E6007E"/>
      </a:hlink>
      <a:folHlink>
        <a:srgbClr val="2DB8C5"/>
      </a:folHlink>
    </a:clrScheme>
    <a:fontScheme name="Queen M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8ba4c33-77d7-48b1-9088-3ac9cbe3275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49D9C81E838C74F985EEA30EC4BB229" ma:contentTypeVersion="14" ma:contentTypeDescription="Create a new document." ma:contentTypeScope="" ma:versionID="f216d59984e89a15193601853180c352">
  <xsd:schema xmlns:xsd="http://www.w3.org/2001/XMLSchema" xmlns:xs="http://www.w3.org/2001/XMLSchema" xmlns:p="http://schemas.microsoft.com/office/2006/metadata/properties" xmlns:ns3="38ba4c33-77d7-48b1-9088-3ac9cbe3275a" xmlns:ns4="2fb9d49a-94b6-4702-8584-f5659814f446" targetNamespace="http://schemas.microsoft.com/office/2006/metadata/properties" ma:root="true" ma:fieldsID="c0e1795b52836e1fc0c9e9781d0cf2eb" ns3:_="" ns4:_="">
    <xsd:import namespace="38ba4c33-77d7-48b1-9088-3ac9cbe3275a"/>
    <xsd:import namespace="2fb9d49a-94b6-4702-8584-f5659814f44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ba4c33-77d7-48b1-9088-3ac9cbe327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b9d49a-94b6-4702-8584-f5659814f44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5E4FC0-E73B-4696-B476-4FB45073DF42}">
  <ds:schemaRefs>
    <ds:schemaRef ds:uri="http://schemas.microsoft.com/office/2006/documentManagement/types"/>
    <ds:schemaRef ds:uri="http://schemas.microsoft.com/office/infopath/2007/PartnerControls"/>
    <ds:schemaRef ds:uri="2fb9d49a-94b6-4702-8584-f5659814f446"/>
    <ds:schemaRef ds:uri="http://purl.org/dc/elements/1.1/"/>
    <ds:schemaRef ds:uri="http://schemas.microsoft.com/office/2006/metadata/properties"/>
    <ds:schemaRef ds:uri="http://purl.org/dc/terms/"/>
    <ds:schemaRef ds:uri="http://schemas.openxmlformats.org/package/2006/metadata/core-properties"/>
    <ds:schemaRef ds:uri="38ba4c33-77d7-48b1-9088-3ac9cbe3275a"/>
    <ds:schemaRef ds:uri="http://www.w3.org/XML/1998/namespace"/>
    <ds:schemaRef ds:uri="http://purl.org/dc/dcmitype/"/>
  </ds:schemaRefs>
</ds:datastoreItem>
</file>

<file path=customXml/itemProps2.xml><?xml version="1.0" encoding="utf-8"?>
<ds:datastoreItem xmlns:ds="http://schemas.openxmlformats.org/officeDocument/2006/customXml" ds:itemID="{D117F797-E276-443C-BE00-EABCE7F99D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ba4c33-77d7-48b1-9088-3ac9cbe3275a"/>
    <ds:schemaRef ds:uri="2fb9d49a-94b6-4702-8584-f5659814f4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87358B-6F90-4780-B609-8CED26B6D7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17729</TotalTime>
  <Words>1684</Words>
  <Application>Microsoft Macintosh PowerPoint</Application>
  <PresentationFormat>Widescreen</PresentationFormat>
  <Paragraphs>238</Paragraphs>
  <Slides>36</Slides>
  <Notes>6</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36</vt:i4>
      </vt:variant>
    </vt:vector>
  </HeadingPairs>
  <TitlesOfParts>
    <vt:vector size="49" baseType="lpstr">
      <vt:lpstr>4 Text</vt:lpstr>
      <vt:lpstr>Arial</vt:lpstr>
      <vt:lpstr>Calibri</vt:lpstr>
      <vt:lpstr>Calibri Light</vt:lpstr>
      <vt:lpstr>Century Gothic</vt:lpstr>
      <vt:lpstr>Channel 4 Chadwick</vt:lpstr>
      <vt:lpstr>Office Theme</vt:lpstr>
      <vt:lpstr>1_Office Theme</vt:lpstr>
      <vt:lpstr>2_Office Theme</vt:lpstr>
      <vt:lpstr>1_Custom Design</vt:lpstr>
      <vt:lpstr>3_Office Theme</vt:lpstr>
      <vt:lpstr>4_Office Theme</vt:lpstr>
      <vt:lpstr>5_Office Theme</vt:lpstr>
      <vt:lpstr>Video Reflexive Ethnography as a research and healthcare improvement tool – methodology and application.  </vt:lpstr>
      <vt:lpstr>What is VRE?</vt:lpstr>
      <vt:lpstr>Why VRE?</vt:lpstr>
      <vt:lpstr>The steps in doing VRE</vt:lpstr>
      <vt:lpstr>VRE - guiding principles</vt:lpstr>
      <vt:lpstr>PowerPoint Presentation</vt:lpstr>
      <vt:lpstr>PowerPoint Presentation</vt:lpstr>
      <vt:lpstr>Finding out more about VRE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Personalised Care and Support Planning: The eHNA Identifying what good looks like and co-designing improvements</vt:lpstr>
      <vt:lpstr>  A multi-modal approach:  Double Diamond, EBCD and VRE</vt:lpstr>
      <vt:lpstr>Video-Reflexive Ethnography:  Exploration phase to gather experience data &amp; form insights   </vt:lpstr>
      <vt:lpstr>Benefits of blending Double Diamond, VRE and EBCD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Reflexive Ethnography as a research and healthcare improvement tool – methodology and application.</dc:title>
  <dc:creator>Nina Fudge</dc:creator>
  <cp:lastModifiedBy>Jamie Stevenson</cp:lastModifiedBy>
  <cp:revision>53</cp:revision>
  <dcterms:created xsi:type="dcterms:W3CDTF">2023-03-09T13:37:22Z</dcterms:created>
  <dcterms:modified xsi:type="dcterms:W3CDTF">2023-04-21T08:35:22Z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0x010100749D9C81E838C74F985EEA30EC4BB229</vt:lpwstr>
  </property>
</Properties>
</file>