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/>
    <p:restoredTop sz="94695"/>
  </p:normalViewPr>
  <p:slideViewPr>
    <p:cSldViewPr snapToGrid="0" showGuides="1">
      <p:cViewPr varScale="1">
        <p:scale>
          <a:sx n="105" d="100"/>
          <a:sy n="105" d="100"/>
        </p:scale>
        <p:origin x="10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FBC7-E0D3-C241-9047-E56D0EC6E8EA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75E1-D0FD-044E-8776-F6D99D0F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796981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F5E3E4-814D-96D3-450D-933183CB7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0530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05869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53537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6805B4F9-599D-2065-F870-E81396FDA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244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B2414A47-665A-EB92-733E-CE3FF37F0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0751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C768F4-4152-1318-48C0-9C203CABAB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737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7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93565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CBDD136-57A1-D2B4-2A58-AC5E88844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40113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05608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A525-3455-6444-B444-9E953B3D7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7606" y="505490"/>
            <a:ext cx="5335186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979628"/>
            <a:ext cx="3796982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6106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650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4458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26821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4675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/>
            </a:lvl1pPr>
            <a:lvl2pPr marL="633600" indent="-316800">
              <a:spcAft>
                <a:spcPts val="1000"/>
              </a:spcAft>
              <a:defRPr sz="1700"/>
            </a:lvl2pPr>
            <a:lvl3pPr marL="950400" indent="-316800">
              <a:spcAft>
                <a:spcPts val="1000"/>
              </a:spcAft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D7EC6-027D-7B62-4463-F4F567EFC760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0280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7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51" r:id="rId5"/>
    <p:sldLayoutId id="2147483664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0" r:id="rId14"/>
    <p:sldLayoutId id="2147483672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4E1-BDBF-ECC2-3127-4F3A101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064012834"/>
              </p:ext>
            </p:extLst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6EA8D-E233-E758-2AF3-29DB696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C365A-66C7-CA3F-BF1B-9F6A0DD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BD6F-44BF-5B20-3F59-05D7725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C865FF-2D51-B1E7-9F6F-DAD6F227DE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087EC6-1F75-6AAE-E1CF-32F79ADFDE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3897B0-4503-E05D-8F35-31D3657E5A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466A-D989-96AE-A892-A15471AC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image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DF8792-D707-4674-144A-38F135F0C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81A7-A2E5-6662-A9E1-EF9E4604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4A55-91D7-2585-C50C-86567AE6A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19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250C-02A5-A5CB-95CB-EF60FE93A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554E-626E-3207-66C8-ECE13BDCD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4F3BC-6B5A-383B-1F89-4EF629461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14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4D27-6D28-A9B3-938C-689C40BB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672BE2-2F42-1593-1A1A-32D01028C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E2B4DE2-EEE0-8A87-7F34-82AE0A927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AFD4936-852D-1A89-5A15-7977564A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51397-C458-1C5F-14CF-6D14AE3A6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A9122-DF37-090F-FE08-DD3CE2A6B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63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2ABE6-E994-816F-BBFD-8F841DBC1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2B9E-E38E-1D56-4963-BFB0B310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392B6B-F551-CEC0-210F-65998F4E4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9E72C5-335E-BAEC-3590-F0F7C5873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88F04-F2FB-B081-BC0E-C062E55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0A3A0-9DEB-AB09-DD33-EB0AF64C0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84694-8C41-5C60-2FA0-B694DD932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Optional schemes/service name</a:t>
            </a:r>
          </a:p>
        </p:txBody>
      </p:sp>
    </p:spTree>
    <p:extLst>
      <p:ext uri="{BB962C8B-B14F-4D97-AF65-F5344CB8AC3E}">
        <p14:creationId xmlns:p14="http://schemas.microsoft.com/office/powerpoint/2010/main" val="2978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3885-817E-CAB0-2BCD-51B46DC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2141538"/>
            <a:ext cx="10622364" cy="3881992"/>
          </a:xfrm>
        </p:spPr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4739B-A5FB-9DE6-A07E-1F16E87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A17F-67E3-1170-4F9E-81775B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E07BB3ACE7B4398321FDE59647FFF" ma:contentTypeVersion="10" ma:contentTypeDescription="Create a new document." ma:contentTypeScope="" ma:versionID="a485ecf1e5026e3194cca769b6ccc161">
  <xsd:schema xmlns:xsd="http://www.w3.org/2001/XMLSchema" xmlns:xs="http://www.w3.org/2001/XMLSchema" xmlns:p="http://schemas.microsoft.com/office/2006/metadata/properties" xmlns:ns2="42a8bb85-2572-46e3-9374-15b83f5aba4d" xmlns:ns3="64009cd7-5898-4f75-9b6c-ed468f2c5292" targetNamespace="http://schemas.microsoft.com/office/2006/metadata/properties" ma:root="true" ma:fieldsID="f7531853e1cb73789b49bcd2ab8bdc28" ns2:_="" ns3:_="">
    <xsd:import namespace="42a8bb85-2572-46e3-9374-15b83f5aba4d"/>
    <xsd:import namespace="64009cd7-5898-4f75-9b6c-ed468f2c52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8bb85-2572-46e3-9374-15b83f5ab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09cd7-5898-4f75-9b6c-ed468f2c52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beb31a-6cc2-4500-8ca7-5b524e00e5f8}" ma:internalName="TaxCatchAll" ma:showField="CatchAllData" ma:web="64009cd7-5898-4f75-9b6c-ed468f2c52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009cd7-5898-4f75-9b6c-ed468f2c5292" xsi:nil="true"/>
    <lcf76f155ced4ddcb4097134ff3c332f xmlns="42a8bb85-2572-46e3-9374-15b83f5aba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AE8D5C-3550-4FBB-A077-8C6BDB959645}"/>
</file>

<file path=customXml/itemProps2.xml><?xml version="1.0" encoding="utf-8"?>
<ds:datastoreItem xmlns:ds="http://schemas.openxmlformats.org/officeDocument/2006/customXml" ds:itemID="{610C62B5-3BC8-43B2-B5BF-511828C4BF02}"/>
</file>

<file path=customXml/itemProps3.xml><?xml version="1.0" encoding="utf-8"?>
<ds:datastoreItem xmlns:ds="http://schemas.openxmlformats.org/officeDocument/2006/customXml" ds:itemID="{2DDA9063-8F42-4FDB-9E56-7D4B12E126DE}"/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1176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System Font Regular</vt:lpstr>
      <vt:lpstr>Office Theme</vt:lpstr>
      <vt:lpstr>Insert presentation title here</vt:lpstr>
      <vt:lpstr>Insert presentation title here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</vt:lpstr>
      <vt:lpstr>Copy with image slide </vt:lpstr>
      <vt:lpstr>Table slide</vt:lpstr>
      <vt:lpstr>PowerPoint Presentation</vt:lpstr>
      <vt:lpstr>Icon slide</vt:lpstr>
      <vt:lpstr>Basic image slide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Ellis</dc:creator>
  <cp:lastModifiedBy>Alice Ford</cp:lastModifiedBy>
  <cp:revision>20</cp:revision>
  <dcterms:created xsi:type="dcterms:W3CDTF">2026-01-05T12:09:10Z</dcterms:created>
  <dcterms:modified xsi:type="dcterms:W3CDTF">2026-03-06T11:33:29Z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0x010100603E07BB3ACE7B4398321FDE59647FFF</vt:lpwstr>
  </property>
</Properties>
</file>