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257" r:id="rId2"/>
    <p:sldId id="272" r:id="rId3"/>
    <p:sldId id="258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embeddedFontLst>
    <p:embeddedFont>
      <p:font typeface="Inclusive Sans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0E26-EB12-421C-B5ED-6B17D85706DD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625F-274A-453B-B350-3B8D10A5E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625F-274A-453B-B350-3B8D10A5E1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F5E3E4-814D-96D3-450D-933183CB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3436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16628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44110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7B4CF0-4C3D-2F7F-DDD1-B451D4806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200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12E3480-F40D-0C44-DFF4-A03E5348D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8707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1323E2-1FA2-DF9B-6B16-FECC2E7912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214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301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BDD136-57A1-D2B4-2A58-AC5E88844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separa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 - scheme or servic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A525-3455-6444-B444-9E953B3D7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606" y="505490"/>
            <a:ext cx="5335186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 - scheme or service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52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8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6162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52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8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789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022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974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63762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1956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2605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1pPr>
            <a:lvl2pPr marL="6336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2pPr>
            <a:lvl3pPr marL="9504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8217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669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6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6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clusive Sans" pitchFamily="2" charset="0"/>
          <a:ea typeface="+mj-ea"/>
          <a:cs typeface="Inclusive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–"/>
        <a:defRPr sz="20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Optional schemes/service name</a:t>
            </a:r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second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AA2EA5-1509-24C5-3CD4-02657C7EB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84ACEF-3929-57DC-3A62-06FEF9370E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C772CD8-CDB0-6CE2-FA37-6250AEBAE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93A43F-ED2F-5601-9DF9-4AB4C91F6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A5725F-CE78-2C67-DBDC-0030FBA9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image and text slide</a:t>
            </a:r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CDED7-BC66-F969-2D1E-956EDE06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7081-29CB-65DC-1F89-74AADC735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2D1B4-3DE0-8B2E-91B2-41B4609A9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3540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D198-52C8-0C4B-B163-83425C6C0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A03A5D-8CEE-04F7-33AB-7BAC8FFAB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DF5EC9F-5BDF-EDB8-ABD6-7270AD204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1B87BFD-030C-FE70-362D-3F73ACAE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1AFBD1-9308-FBD8-581B-2253BDF86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0CA3AF-CD47-82C2-042A-50B3BCDFF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Optional schemes/service name</a:t>
            </a:r>
          </a:p>
        </p:txBody>
      </p:sp>
    </p:spTree>
    <p:extLst>
      <p:ext uri="{BB962C8B-B14F-4D97-AF65-F5344CB8AC3E}">
        <p14:creationId xmlns:p14="http://schemas.microsoft.com/office/powerpoint/2010/main" val="252136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FFC4-BBEA-AC29-C458-106B199C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B5E728-96AA-FF8F-1DCA-8F9A47824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ED76F88-DA1D-2AAD-9886-E866C42F9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6368B-B48E-A102-E280-A5F4785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4547B3-A2AC-3ED4-FF34-FC70A5709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35F5-EE1B-EA31-F08B-8B2A67CF0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95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- Bulleted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Inclusive Sans">
      <a:majorFont>
        <a:latin typeface="Inclusive Sans"/>
        <a:ea typeface=""/>
        <a:cs typeface=""/>
      </a:majorFont>
      <a:minorFont>
        <a:latin typeface="Inclusiv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E07BB3ACE7B4398321FDE59647FFF" ma:contentTypeVersion="10" ma:contentTypeDescription="Create a new document." ma:contentTypeScope="" ma:versionID="a485ecf1e5026e3194cca769b6ccc161">
  <xsd:schema xmlns:xsd="http://www.w3.org/2001/XMLSchema" xmlns:xs="http://www.w3.org/2001/XMLSchema" xmlns:p="http://schemas.microsoft.com/office/2006/metadata/properties" xmlns:ns2="42a8bb85-2572-46e3-9374-15b83f5aba4d" xmlns:ns3="64009cd7-5898-4f75-9b6c-ed468f2c5292" targetNamespace="http://schemas.microsoft.com/office/2006/metadata/properties" ma:root="true" ma:fieldsID="f7531853e1cb73789b49bcd2ab8bdc28" ns2:_="" ns3:_="">
    <xsd:import namespace="42a8bb85-2572-46e3-9374-15b83f5aba4d"/>
    <xsd:import namespace="64009cd7-5898-4f75-9b6c-ed468f2c52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8bb85-2572-46e3-9374-15b83f5ab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09cd7-5898-4f75-9b6c-ed468f2c52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beb31a-6cc2-4500-8ca7-5b524e00e5f8}" ma:internalName="TaxCatchAll" ma:showField="CatchAllData" ma:web="64009cd7-5898-4f75-9b6c-ed468f2c52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009cd7-5898-4f75-9b6c-ed468f2c5292" xsi:nil="true"/>
    <lcf76f155ced4ddcb4097134ff3c332f xmlns="42a8bb85-2572-46e3-9374-15b83f5aba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05C99F-BC04-4CA4-B953-3CF8D67A3D52}"/>
</file>

<file path=customXml/itemProps2.xml><?xml version="1.0" encoding="utf-8"?>
<ds:datastoreItem xmlns:ds="http://schemas.openxmlformats.org/officeDocument/2006/customXml" ds:itemID="{840684AD-C70D-4C7C-ABC1-ECD04F036EFD}"/>
</file>

<file path=customXml/itemProps3.xml><?xml version="1.0" encoding="utf-8"?>
<ds:datastoreItem xmlns:ds="http://schemas.openxmlformats.org/officeDocument/2006/customXml" ds:itemID="{73F26775-5F34-42CA-889D-A20C34C1A3D4}"/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1180</Words>
  <Application>Microsoft Office PowerPoint</Application>
  <PresentationFormat>Widescreen</PresentationFormat>
  <Paragraphs>140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Inclusive Sans</vt:lpstr>
      <vt:lpstr>Arial</vt:lpstr>
      <vt:lpstr>1_Office Theme</vt:lpstr>
      <vt:lpstr>Insert presentation title here</vt:lpstr>
      <vt:lpstr>Insert presentation title here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 - Bulleted list</vt:lpstr>
      <vt:lpstr>Copy with image slide second line</vt:lpstr>
      <vt:lpstr>Table slide</vt:lpstr>
      <vt:lpstr>PowerPoint Presentation</vt:lpstr>
      <vt:lpstr>Icon slide</vt:lpstr>
      <vt:lpstr>Basic image and text slide</vt:lpstr>
      <vt:lpstr>Thank you</vt:lpstr>
      <vt:lpstr>Thank you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Ford</dc:creator>
  <cp:lastModifiedBy>Alice Ford</cp:lastModifiedBy>
  <cp:revision>7</cp:revision>
  <dcterms:created xsi:type="dcterms:W3CDTF">2026-02-07T14:03:06Z</dcterms:created>
  <dcterms:modified xsi:type="dcterms:W3CDTF">2026-03-06T11:29:06Z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0x010100603E07BB3ACE7B4398321FDE59647FFF</vt:lpwstr>
  </property>
</Properties>
</file>