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62" r:id="rId2"/>
    <p:sldMasterId id="2147483674" r:id="rId3"/>
  </p:sldMasterIdLst>
  <p:notesMasterIdLst>
    <p:notesMasterId r:id="rId22"/>
  </p:notesMasterIdLst>
  <p:sldIdLst>
    <p:sldId id="260" r:id="rId4"/>
    <p:sldId id="282" r:id="rId5"/>
    <p:sldId id="257" r:id="rId6"/>
    <p:sldId id="284" r:id="rId7"/>
    <p:sldId id="286" r:id="rId8"/>
    <p:sldId id="266" r:id="rId9"/>
    <p:sldId id="268" r:id="rId10"/>
    <p:sldId id="289" r:id="rId11"/>
    <p:sldId id="269" r:id="rId12"/>
    <p:sldId id="267" r:id="rId13"/>
    <p:sldId id="270" r:id="rId14"/>
    <p:sldId id="271" r:id="rId15"/>
    <p:sldId id="272" r:id="rId16"/>
    <p:sldId id="273" r:id="rId17"/>
    <p:sldId id="274" r:id="rId18"/>
    <p:sldId id="275" r:id="rId19"/>
    <p:sldId id="288" r:id="rId20"/>
    <p:sldId id="28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3E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4811" autoAdjust="0"/>
  </p:normalViewPr>
  <p:slideViewPr>
    <p:cSldViewPr snapToGrid="0">
      <p:cViewPr varScale="1">
        <p:scale>
          <a:sx n="60" d="100"/>
          <a:sy n="60" d="100"/>
        </p:scale>
        <p:origin x="1908"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nda Jane Blatch-Jones" userId="85d02768-b634-4606-a876-177718dd2515" providerId="ADAL" clId="{A6AD5B19-814B-4344-9F5D-6017CA875490}"/>
    <pc:docChg chg="delSld modSld delSection modSection">
      <pc:chgData name="Amanda Jane Blatch-Jones" userId="85d02768-b634-4606-a876-177718dd2515" providerId="ADAL" clId="{A6AD5B19-814B-4344-9F5D-6017CA875490}" dt="2022-04-28T12:37:19.848" v="28" actId="20577"/>
      <pc:docMkLst>
        <pc:docMk/>
      </pc:docMkLst>
      <pc:sldChg chg="del">
        <pc:chgData name="Amanda Jane Blatch-Jones" userId="85d02768-b634-4606-a876-177718dd2515" providerId="ADAL" clId="{A6AD5B19-814B-4344-9F5D-6017CA875490}" dt="2022-04-28T12:36:53.365" v="19" actId="47"/>
        <pc:sldMkLst>
          <pc:docMk/>
          <pc:sldMk cId="1757406819" sldId="256"/>
        </pc:sldMkLst>
      </pc:sldChg>
      <pc:sldChg chg="del">
        <pc:chgData name="Amanda Jane Blatch-Jones" userId="85d02768-b634-4606-a876-177718dd2515" providerId="ADAL" clId="{A6AD5B19-814B-4344-9F5D-6017CA875490}" dt="2022-04-28T12:36:55.027" v="20" actId="47"/>
        <pc:sldMkLst>
          <pc:docMk/>
          <pc:sldMk cId="1691814961" sldId="258"/>
        </pc:sldMkLst>
      </pc:sldChg>
      <pc:sldChg chg="del">
        <pc:chgData name="Amanda Jane Blatch-Jones" userId="85d02768-b634-4606-a876-177718dd2515" providerId="ADAL" clId="{A6AD5B19-814B-4344-9F5D-6017CA875490}" dt="2022-04-28T12:36:57.343" v="24" actId="47"/>
        <pc:sldMkLst>
          <pc:docMk/>
          <pc:sldMk cId="398699393" sldId="259"/>
        </pc:sldMkLst>
      </pc:sldChg>
      <pc:sldChg chg="modNotesTx">
        <pc:chgData name="Amanda Jane Blatch-Jones" userId="85d02768-b634-4606-a876-177718dd2515" providerId="ADAL" clId="{A6AD5B19-814B-4344-9F5D-6017CA875490}" dt="2022-04-28T12:35:56.670" v="0" actId="20577"/>
        <pc:sldMkLst>
          <pc:docMk/>
          <pc:sldMk cId="1722482138" sldId="260"/>
        </pc:sldMkLst>
      </pc:sldChg>
      <pc:sldChg chg="del">
        <pc:chgData name="Amanda Jane Blatch-Jones" userId="85d02768-b634-4606-a876-177718dd2515" providerId="ADAL" clId="{A6AD5B19-814B-4344-9F5D-6017CA875490}" dt="2022-04-28T12:36:56.338" v="22" actId="47"/>
        <pc:sldMkLst>
          <pc:docMk/>
          <pc:sldMk cId="4085398766" sldId="261"/>
        </pc:sldMkLst>
      </pc:sldChg>
      <pc:sldChg chg="del">
        <pc:chgData name="Amanda Jane Blatch-Jones" userId="85d02768-b634-4606-a876-177718dd2515" providerId="ADAL" clId="{A6AD5B19-814B-4344-9F5D-6017CA875490}" dt="2022-04-28T12:36:55.886" v="21" actId="47"/>
        <pc:sldMkLst>
          <pc:docMk/>
          <pc:sldMk cId="1538720327" sldId="262"/>
        </pc:sldMkLst>
      </pc:sldChg>
      <pc:sldChg chg="del">
        <pc:chgData name="Amanda Jane Blatch-Jones" userId="85d02768-b634-4606-a876-177718dd2515" providerId="ADAL" clId="{A6AD5B19-814B-4344-9F5D-6017CA875490}" dt="2022-04-28T12:36:56.673" v="23" actId="47"/>
        <pc:sldMkLst>
          <pc:docMk/>
          <pc:sldMk cId="2690355045" sldId="263"/>
        </pc:sldMkLst>
      </pc:sldChg>
      <pc:sldChg chg="del">
        <pc:chgData name="Amanda Jane Blatch-Jones" userId="85d02768-b634-4606-a876-177718dd2515" providerId="ADAL" clId="{A6AD5B19-814B-4344-9F5D-6017CA875490}" dt="2022-04-28T12:36:51.430" v="17" actId="47"/>
        <pc:sldMkLst>
          <pc:docMk/>
          <pc:sldMk cId="1032209377" sldId="264"/>
        </pc:sldMkLst>
      </pc:sldChg>
      <pc:sldChg chg="modNotesTx">
        <pc:chgData name="Amanda Jane Blatch-Jones" userId="85d02768-b634-4606-a876-177718dd2515" providerId="ADAL" clId="{A6AD5B19-814B-4344-9F5D-6017CA875490}" dt="2022-04-28T12:36:08.943" v="3" actId="20577"/>
        <pc:sldMkLst>
          <pc:docMk/>
          <pc:sldMk cId="1563843577" sldId="266"/>
        </pc:sldMkLst>
      </pc:sldChg>
      <pc:sldChg chg="modNotesTx">
        <pc:chgData name="Amanda Jane Blatch-Jones" userId="85d02768-b634-4606-a876-177718dd2515" providerId="ADAL" clId="{A6AD5B19-814B-4344-9F5D-6017CA875490}" dt="2022-04-28T12:36:24.457" v="8" actId="20577"/>
        <pc:sldMkLst>
          <pc:docMk/>
          <pc:sldMk cId="3990947141" sldId="267"/>
        </pc:sldMkLst>
      </pc:sldChg>
      <pc:sldChg chg="modNotesTx">
        <pc:chgData name="Amanda Jane Blatch-Jones" userId="85d02768-b634-4606-a876-177718dd2515" providerId="ADAL" clId="{A6AD5B19-814B-4344-9F5D-6017CA875490}" dt="2022-04-28T12:37:19.848" v="28" actId="20577"/>
        <pc:sldMkLst>
          <pc:docMk/>
          <pc:sldMk cId="2608105466" sldId="268"/>
        </pc:sldMkLst>
      </pc:sldChg>
      <pc:sldChg chg="modNotesTx">
        <pc:chgData name="Amanda Jane Blatch-Jones" userId="85d02768-b634-4606-a876-177718dd2515" providerId="ADAL" clId="{A6AD5B19-814B-4344-9F5D-6017CA875490}" dt="2022-04-28T12:37:14.198" v="26" actId="5793"/>
        <pc:sldMkLst>
          <pc:docMk/>
          <pc:sldMk cId="414004531" sldId="269"/>
        </pc:sldMkLst>
      </pc:sldChg>
      <pc:sldChg chg="modNotesTx">
        <pc:chgData name="Amanda Jane Blatch-Jones" userId="85d02768-b634-4606-a876-177718dd2515" providerId="ADAL" clId="{A6AD5B19-814B-4344-9F5D-6017CA875490}" dt="2022-04-28T12:36:29.041" v="11" actId="5793"/>
        <pc:sldMkLst>
          <pc:docMk/>
          <pc:sldMk cId="3953944872" sldId="270"/>
        </pc:sldMkLst>
      </pc:sldChg>
      <pc:sldChg chg="modNotesTx">
        <pc:chgData name="Amanda Jane Blatch-Jones" userId="85d02768-b634-4606-a876-177718dd2515" providerId="ADAL" clId="{A6AD5B19-814B-4344-9F5D-6017CA875490}" dt="2022-04-28T12:36:32.110" v="12" actId="20577"/>
        <pc:sldMkLst>
          <pc:docMk/>
          <pc:sldMk cId="1235895561" sldId="271"/>
        </pc:sldMkLst>
      </pc:sldChg>
      <pc:sldChg chg="modNotesTx">
        <pc:chgData name="Amanda Jane Blatch-Jones" userId="85d02768-b634-4606-a876-177718dd2515" providerId="ADAL" clId="{A6AD5B19-814B-4344-9F5D-6017CA875490}" dt="2022-04-28T12:36:37.385" v="14" actId="20577"/>
        <pc:sldMkLst>
          <pc:docMk/>
          <pc:sldMk cId="2165874871" sldId="272"/>
        </pc:sldMkLst>
      </pc:sldChg>
      <pc:sldChg chg="modNotesTx">
        <pc:chgData name="Amanda Jane Blatch-Jones" userId="85d02768-b634-4606-a876-177718dd2515" providerId="ADAL" clId="{A6AD5B19-814B-4344-9F5D-6017CA875490}" dt="2022-04-28T12:36:40.296" v="15" actId="20577"/>
        <pc:sldMkLst>
          <pc:docMk/>
          <pc:sldMk cId="2107470190" sldId="273"/>
        </pc:sldMkLst>
      </pc:sldChg>
      <pc:sldChg chg="modNotesTx">
        <pc:chgData name="Amanda Jane Blatch-Jones" userId="85d02768-b634-4606-a876-177718dd2515" providerId="ADAL" clId="{A6AD5B19-814B-4344-9F5D-6017CA875490}" dt="2022-04-28T12:36:43.240" v="16" actId="20577"/>
        <pc:sldMkLst>
          <pc:docMk/>
          <pc:sldMk cId="2347918084" sldId="274"/>
        </pc:sldMkLst>
      </pc:sldChg>
      <pc:sldChg chg="modNotesTx">
        <pc:chgData name="Amanda Jane Blatch-Jones" userId="85d02768-b634-4606-a876-177718dd2515" providerId="ADAL" clId="{A6AD5B19-814B-4344-9F5D-6017CA875490}" dt="2022-04-28T12:36:00.772" v="1" actId="20577"/>
        <pc:sldMkLst>
          <pc:docMk/>
          <pc:sldMk cId="3051732810" sldId="282"/>
        </pc:sldMkLst>
      </pc:sldChg>
      <pc:sldChg chg="del">
        <pc:chgData name="Amanda Jane Blatch-Jones" userId="85d02768-b634-4606-a876-177718dd2515" providerId="ADAL" clId="{A6AD5B19-814B-4344-9F5D-6017CA875490}" dt="2022-04-28T12:36:52.633" v="18" actId="47"/>
        <pc:sldMkLst>
          <pc:docMk/>
          <pc:sldMk cId="1320030899" sldId="285"/>
        </pc:sldMkLst>
      </pc:sldChg>
      <pc:sldChg chg="modNotesTx">
        <pc:chgData name="Amanda Jane Blatch-Jones" userId="85d02768-b634-4606-a876-177718dd2515" providerId="ADAL" clId="{A6AD5B19-814B-4344-9F5D-6017CA875490}" dt="2022-04-28T12:36:06.544" v="2" actId="6549"/>
        <pc:sldMkLst>
          <pc:docMk/>
          <pc:sldMk cId="4015027519" sldId="286"/>
        </pc:sldMkLst>
      </pc:sldChg>
      <pc:sldChg chg="modNotesTx">
        <pc:chgData name="Amanda Jane Blatch-Jones" userId="85d02768-b634-4606-a876-177718dd2515" providerId="ADAL" clId="{A6AD5B19-814B-4344-9F5D-6017CA875490}" dt="2022-04-28T12:36:17.617" v="6" actId="20577"/>
        <pc:sldMkLst>
          <pc:docMk/>
          <pc:sldMk cId="1491931398" sldId="28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B403B7-95AB-4DC9-B45E-0C228835F54C}" type="doc">
      <dgm:prSet loTypeId="urn:microsoft.com/office/officeart/2005/8/layout/cycle7" loCatId="cycle" qsTypeId="urn:microsoft.com/office/officeart/2005/8/quickstyle/simple1" qsCatId="simple" csTypeId="urn:microsoft.com/office/officeart/2005/8/colors/accent0_2" csCatId="mainScheme" phldr="1"/>
      <dgm:spPr/>
      <dgm:t>
        <a:bodyPr/>
        <a:lstStyle/>
        <a:p>
          <a:endParaRPr lang="en-GB"/>
        </a:p>
      </dgm:t>
    </dgm:pt>
    <dgm:pt modelId="{DE670973-3080-441B-979A-91EBE665D5C0}">
      <dgm:prSet phldrT="[Text]"/>
      <dgm:spPr/>
      <dgm:t>
        <a:bodyPr/>
        <a:lstStyle/>
        <a:p>
          <a:r>
            <a:rPr lang="en-GB"/>
            <a:t>Explore</a:t>
          </a:r>
        </a:p>
      </dgm:t>
    </dgm:pt>
    <dgm:pt modelId="{2A291061-6BD1-4655-8AB0-D89EA190147C}" type="parTrans" cxnId="{46B735F9-5697-433C-A526-4A727E8A6ED1}">
      <dgm:prSet/>
      <dgm:spPr/>
      <dgm:t>
        <a:bodyPr/>
        <a:lstStyle/>
        <a:p>
          <a:endParaRPr lang="en-GB"/>
        </a:p>
      </dgm:t>
    </dgm:pt>
    <dgm:pt modelId="{7E99DD30-33FF-4D34-A12A-894C04586D99}" type="sibTrans" cxnId="{46B735F9-5697-433C-A526-4A727E8A6ED1}">
      <dgm:prSet/>
      <dgm:spPr/>
      <dgm:t>
        <a:bodyPr/>
        <a:lstStyle/>
        <a:p>
          <a:endParaRPr lang="en-GB"/>
        </a:p>
      </dgm:t>
    </dgm:pt>
    <dgm:pt modelId="{A3D56814-FE7E-4CF6-B657-C1C4C71A911F}">
      <dgm:prSet phldrT="[Text]"/>
      <dgm:spPr/>
      <dgm:t>
        <a:bodyPr/>
        <a:lstStyle/>
        <a:p>
          <a:r>
            <a:rPr lang="en-GB"/>
            <a:t>Reflect</a:t>
          </a:r>
        </a:p>
      </dgm:t>
    </dgm:pt>
    <dgm:pt modelId="{AAB0ED10-5996-4382-B61D-712A12FE370B}" type="parTrans" cxnId="{A6718ADC-9CFA-4CF9-A401-3FE09C4A1890}">
      <dgm:prSet/>
      <dgm:spPr/>
      <dgm:t>
        <a:bodyPr/>
        <a:lstStyle/>
        <a:p>
          <a:endParaRPr lang="en-GB"/>
        </a:p>
      </dgm:t>
    </dgm:pt>
    <dgm:pt modelId="{51E3FE82-85F2-4EAB-B1EC-998DA05B7787}" type="sibTrans" cxnId="{A6718ADC-9CFA-4CF9-A401-3FE09C4A1890}">
      <dgm:prSet/>
      <dgm:spPr/>
      <dgm:t>
        <a:bodyPr/>
        <a:lstStyle/>
        <a:p>
          <a:endParaRPr lang="en-GB"/>
        </a:p>
      </dgm:t>
    </dgm:pt>
    <dgm:pt modelId="{92EF57A0-0F86-494B-897B-DF5D7BEBB569}">
      <dgm:prSet phldrT="[Text]"/>
      <dgm:spPr/>
      <dgm:t>
        <a:bodyPr/>
        <a:lstStyle/>
        <a:p>
          <a:r>
            <a:rPr lang="en-GB"/>
            <a:t>Investigate</a:t>
          </a:r>
        </a:p>
      </dgm:t>
    </dgm:pt>
    <dgm:pt modelId="{028AF20F-B810-4BCD-90AD-C6FB993E7901}" type="parTrans" cxnId="{E03D1D55-889F-4294-9C4E-A9F9AFB0BFB1}">
      <dgm:prSet/>
      <dgm:spPr/>
      <dgm:t>
        <a:bodyPr/>
        <a:lstStyle/>
        <a:p>
          <a:endParaRPr lang="en-GB"/>
        </a:p>
      </dgm:t>
    </dgm:pt>
    <dgm:pt modelId="{E60553F0-37A0-41C4-9BCE-87668CB03913}" type="sibTrans" cxnId="{E03D1D55-889F-4294-9C4E-A9F9AFB0BFB1}">
      <dgm:prSet/>
      <dgm:spPr/>
      <dgm:t>
        <a:bodyPr/>
        <a:lstStyle/>
        <a:p>
          <a:endParaRPr lang="en-GB"/>
        </a:p>
      </dgm:t>
    </dgm:pt>
    <dgm:pt modelId="{2494A979-5B83-4296-8E43-67D3CD63AC44}" type="pres">
      <dgm:prSet presAssocID="{49B403B7-95AB-4DC9-B45E-0C228835F54C}" presName="Name0" presStyleCnt="0">
        <dgm:presLayoutVars>
          <dgm:dir/>
          <dgm:resizeHandles val="exact"/>
        </dgm:presLayoutVars>
      </dgm:prSet>
      <dgm:spPr/>
    </dgm:pt>
    <dgm:pt modelId="{300DFA4B-624D-4DB0-93BD-9ED3853B173E}" type="pres">
      <dgm:prSet presAssocID="{DE670973-3080-441B-979A-91EBE665D5C0}" presName="node" presStyleLbl="node1" presStyleIdx="0" presStyleCnt="3">
        <dgm:presLayoutVars>
          <dgm:bulletEnabled val="1"/>
        </dgm:presLayoutVars>
      </dgm:prSet>
      <dgm:spPr/>
    </dgm:pt>
    <dgm:pt modelId="{7A5D0B58-9FFD-40D8-B998-B3106B5FF4E4}" type="pres">
      <dgm:prSet presAssocID="{7E99DD30-33FF-4D34-A12A-894C04586D99}" presName="sibTrans" presStyleLbl="sibTrans2D1" presStyleIdx="0" presStyleCnt="3"/>
      <dgm:spPr/>
    </dgm:pt>
    <dgm:pt modelId="{050A7E4A-3DF1-4A95-8003-B97A763E9920}" type="pres">
      <dgm:prSet presAssocID="{7E99DD30-33FF-4D34-A12A-894C04586D99}" presName="connectorText" presStyleLbl="sibTrans2D1" presStyleIdx="0" presStyleCnt="3"/>
      <dgm:spPr/>
    </dgm:pt>
    <dgm:pt modelId="{311CF4ED-D20A-4843-9229-D6E3DFEA4D35}" type="pres">
      <dgm:prSet presAssocID="{A3D56814-FE7E-4CF6-B657-C1C4C71A911F}" presName="node" presStyleLbl="node1" presStyleIdx="1" presStyleCnt="3">
        <dgm:presLayoutVars>
          <dgm:bulletEnabled val="1"/>
        </dgm:presLayoutVars>
      </dgm:prSet>
      <dgm:spPr/>
    </dgm:pt>
    <dgm:pt modelId="{91A765C5-9F40-4F8A-A792-D750696140D6}" type="pres">
      <dgm:prSet presAssocID="{51E3FE82-85F2-4EAB-B1EC-998DA05B7787}" presName="sibTrans" presStyleLbl="sibTrans2D1" presStyleIdx="1" presStyleCnt="3"/>
      <dgm:spPr/>
    </dgm:pt>
    <dgm:pt modelId="{7A15DA5B-9684-49EA-9752-AF568DEC8FF8}" type="pres">
      <dgm:prSet presAssocID="{51E3FE82-85F2-4EAB-B1EC-998DA05B7787}" presName="connectorText" presStyleLbl="sibTrans2D1" presStyleIdx="1" presStyleCnt="3"/>
      <dgm:spPr/>
    </dgm:pt>
    <dgm:pt modelId="{BFFC0A85-A034-4B57-90A2-9F8190090FFF}" type="pres">
      <dgm:prSet presAssocID="{92EF57A0-0F86-494B-897B-DF5D7BEBB569}" presName="node" presStyleLbl="node1" presStyleIdx="2" presStyleCnt="3">
        <dgm:presLayoutVars>
          <dgm:bulletEnabled val="1"/>
        </dgm:presLayoutVars>
      </dgm:prSet>
      <dgm:spPr/>
    </dgm:pt>
    <dgm:pt modelId="{CBE823A0-4034-4869-B287-306A824AA592}" type="pres">
      <dgm:prSet presAssocID="{E60553F0-37A0-41C4-9BCE-87668CB03913}" presName="sibTrans" presStyleLbl="sibTrans2D1" presStyleIdx="2" presStyleCnt="3"/>
      <dgm:spPr/>
    </dgm:pt>
    <dgm:pt modelId="{599EA77E-C068-4212-AEF5-D0F560AE5A7A}" type="pres">
      <dgm:prSet presAssocID="{E60553F0-37A0-41C4-9BCE-87668CB03913}" presName="connectorText" presStyleLbl="sibTrans2D1" presStyleIdx="2" presStyleCnt="3"/>
      <dgm:spPr/>
    </dgm:pt>
  </dgm:ptLst>
  <dgm:cxnLst>
    <dgm:cxn modelId="{670A9D1B-2D1E-4E79-BC7E-C7E08C2EEBBD}" type="presOf" srcId="{51E3FE82-85F2-4EAB-B1EC-998DA05B7787}" destId="{7A15DA5B-9684-49EA-9752-AF568DEC8FF8}" srcOrd="1" destOrd="0" presId="urn:microsoft.com/office/officeart/2005/8/layout/cycle7"/>
    <dgm:cxn modelId="{BF29171D-5D4F-4480-B4FC-A4C976A4CD48}" type="presOf" srcId="{E60553F0-37A0-41C4-9BCE-87668CB03913}" destId="{CBE823A0-4034-4869-B287-306A824AA592}" srcOrd="0" destOrd="0" presId="urn:microsoft.com/office/officeart/2005/8/layout/cycle7"/>
    <dgm:cxn modelId="{1FDC3229-90AD-4C43-B4DC-E7ED3313E122}" type="presOf" srcId="{DE670973-3080-441B-979A-91EBE665D5C0}" destId="{300DFA4B-624D-4DB0-93BD-9ED3853B173E}" srcOrd="0" destOrd="0" presId="urn:microsoft.com/office/officeart/2005/8/layout/cycle7"/>
    <dgm:cxn modelId="{0055823E-4DA3-4464-B854-E22537A9C9E8}" type="presOf" srcId="{92EF57A0-0F86-494B-897B-DF5D7BEBB569}" destId="{BFFC0A85-A034-4B57-90A2-9F8190090FFF}" srcOrd="0" destOrd="0" presId="urn:microsoft.com/office/officeart/2005/8/layout/cycle7"/>
    <dgm:cxn modelId="{5AFB1963-93FF-43D5-9629-57172556E5C4}" type="presOf" srcId="{7E99DD30-33FF-4D34-A12A-894C04586D99}" destId="{050A7E4A-3DF1-4A95-8003-B97A763E9920}" srcOrd="1" destOrd="0" presId="urn:microsoft.com/office/officeart/2005/8/layout/cycle7"/>
    <dgm:cxn modelId="{CA1D3267-C6A1-4A11-8BF5-578FECBF87C4}" type="presOf" srcId="{49B403B7-95AB-4DC9-B45E-0C228835F54C}" destId="{2494A979-5B83-4296-8E43-67D3CD63AC44}" srcOrd="0" destOrd="0" presId="urn:microsoft.com/office/officeart/2005/8/layout/cycle7"/>
    <dgm:cxn modelId="{2B7E0A50-B067-4DE9-9B4C-3FE2BFE351E9}" type="presOf" srcId="{7E99DD30-33FF-4D34-A12A-894C04586D99}" destId="{7A5D0B58-9FFD-40D8-B998-B3106B5FF4E4}" srcOrd="0" destOrd="0" presId="urn:microsoft.com/office/officeart/2005/8/layout/cycle7"/>
    <dgm:cxn modelId="{E03D1D55-889F-4294-9C4E-A9F9AFB0BFB1}" srcId="{49B403B7-95AB-4DC9-B45E-0C228835F54C}" destId="{92EF57A0-0F86-494B-897B-DF5D7BEBB569}" srcOrd="2" destOrd="0" parTransId="{028AF20F-B810-4BCD-90AD-C6FB993E7901}" sibTransId="{E60553F0-37A0-41C4-9BCE-87668CB03913}"/>
    <dgm:cxn modelId="{5FEB1787-C26E-450B-96F7-0009DD54F09D}" type="presOf" srcId="{E60553F0-37A0-41C4-9BCE-87668CB03913}" destId="{599EA77E-C068-4212-AEF5-D0F560AE5A7A}" srcOrd="1" destOrd="0" presId="urn:microsoft.com/office/officeart/2005/8/layout/cycle7"/>
    <dgm:cxn modelId="{1348D68F-6BCD-4F17-B0A1-11240C57DA4E}" type="presOf" srcId="{51E3FE82-85F2-4EAB-B1EC-998DA05B7787}" destId="{91A765C5-9F40-4F8A-A792-D750696140D6}" srcOrd="0" destOrd="0" presId="urn:microsoft.com/office/officeart/2005/8/layout/cycle7"/>
    <dgm:cxn modelId="{6D0D399A-B422-4018-99F7-3F6E6E628E06}" type="presOf" srcId="{A3D56814-FE7E-4CF6-B657-C1C4C71A911F}" destId="{311CF4ED-D20A-4843-9229-D6E3DFEA4D35}" srcOrd="0" destOrd="0" presId="urn:microsoft.com/office/officeart/2005/8/layout/cycle7"/>
    <dgm:cxn modelId="{A6718ADC-9CFA-4CF9-A401-3FE09C4A1890}" srcId="{49B403B7-95AB-4DC9-B45E-0C228835F54C}" destId="{A3D56814-FE7E-4CF6-B657-C1C4C71A911F}" srcOrd="1" destOrd="0" parTransId="{AAB0ED10-5996-4382-B61D-712A12FE370B}" sibTransId="{51E3FE82-85F2-4EAB-B1EC-998DA05B7787}"/>
    <dgm:cxn modelId="{46B735F9-5697-433C-A526-4A727E8A6ED1}" srcId="{49B403B7-95AB-4DC9-B45E-0C228835F54C}" destId="{DE670973-3080-441B-979A-91EBE665D5C0}" srcOrd="0" destOrd="0" parTransId="{2A291061-6BD1-4655-8AB0-D89EA190147C}" sibTransId="{7E99DD30-33FF-4D34-A12A-894C04586D99}"/>
    <dgm:cxn modelId="{FC721730-4C38-4FB8-BE3D-CC62B74FF001}" type="presParOf" srcId="{2494A979-5B83-4296-8E43-67D3CD63AC44}" destId="{300DFA4B-624D-4DB0-93BD-9ED3853B173E}" srcOrd="0" destOrd="0" presId="urn:microsoft.com/office/officeart/2005/8/layout/cycle7"/>
    <dgm:cxn modelId="{6AF72A15-F395-4CA9-A56E-C0865CFF5E7F}" type="presParOf" srcId="{2494A979-5B83-4296-8E43-67D3CD63AC44}" destId="{7A5D0B58-9FFD-40D8-B998-B3106B5FF4E4}" srcOrd="1" destOrd="0" presId="urn:microsoft.com/office/officeart/2005/8/layout/cycle7"/>
    <dgm:cxn modelId="{D4CD1D7E-F1A5-4446-9D1F-023B0350E3D6}" type="presParOf" srcId="{7A5D0B58-9FFD-40D8-B998-B3106B5FF4E4}" destId="{050A7E4A-3DF1-4A95-8003-B97A763E9920}" srcOrd="0" destOrd="0" presId="urn:microsoft.com/office/officeart/2005/8/layout/cycle7"/>
    <dgm:cxn modelId="{FC226C76-8F50-4F26-882F-7DE2AE4C1CDF}" type="presParOf" srcId="{2494A979-5B83-4296-8E43-67D3CD63AC44}" destId="{311CF4ED-D20A-4843-9229-D6E3DFEA4D35}" srcOrd="2" destOrd="0" presId="urn:microsoft.com/office/officeart/2005/8/layout/cycle7"/>
    <dgm:cxn modelId="{1D3E24ED-0362-4C1C-9454-D8129CA2031C}" type="presParOf" srcId="{2494A979-5B83-4296-8E43-67D3CD63AC44}" destId="{91A765C5-9F40-4F8A-A792-D750696140D6}" srcOrd="3" destOrd="0" presId="urn:microsoft.com/office/officeart/2005/8/layout/cycle7"/>
    <dgm:cxn modelId="{ED302C9A-D08E-46C2-972E-88093F72E69A}" type="presParOf" srcId="{91A765C5-9F40-4F8A-A792-D750696140D6}" destId="{7A15DA5B-9684-49EA-9752-AF568DEC8FF8}" srcOrd="0" destOrd="0" presId="urn:microsoft.com/office/officeart/2005/8/layout/cycle7"/>
    <dgm:cxn modelId="{77F05E1A-1519-4030-82C1-53A631E0195E}" type="presParOf" srcId="{2494A979-5B83-4296-8E43-67D3CD63AC44}" destId="{BFFC0A85-A034-4B57-90A2-9F8190090FFF}" srcOrd="4" destOrd="0" presId="urn:microsoft.com/office/officeart/2005/8/layout/cycle7"/>
    <dgm:cxn modelId="{EE88F468-0F00-4484-A513-5F78C6836E3E}" type="presParOf" srcId="{2494A979-5B83-4296-8E43-67D3CD63AC44}" destId="{CBE823A0-4034-4869-B287-306A824AA592}" srcOrd="5" destOrd="0" presId="urn:microsoft.com/office/officeart/2005/8/layout/cycle7"/>
    <dgm:cxn modelId="{AC729976-CDF4-4642-9A00-BF6912D4632D}" type="presParOf" srcId="{CBE823A0-4034-4869-B287-306A824AA592}" destId="{599EA77E-C068-4212-AEF5-D0F560AE5A7A}"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0DFA4B-624D-4DB0-93BD-9ED3853B173E}">
      <dsp:nvSpPr>
        <dsp:cNvPr id="0" name=""/>
        <dsp:cNvSpPr/>
      </dsp:nvSpPr>
      <dsp:spPr>
        <a:xfrm>
          <a:off x="1937846" y="961"/>
          <a:ext cx="1892780" cy="946390"/>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a:t>Explore</a:t>
          </a:r>
        </a:p>
      </dsp:txBody>
      <dsp:txXfrm>
        <a:off x="1965565" y="28680"/>
        <a:ext cx="1837342" cy="890952"/>
      </dsp:txXfrm>
    </dsp:sp>
    <dsp:sp modelId="{7A5D0B58-9FFD-40D8-B998-B3106B5FF4E4}">
      <dsp:nvSpPr>
        <dsp:cNvPr id="0" name=""/>
        <dsp:cNvSpPr/>
      </dsp:nvSpPr>
      <dsp:spPr>
        <a:xfrm rot="3600000">
          <a:off x="3172655" y="1661540"/>
          <a:ext cx="985475" cy="331236"/>
        </a:xfrm>
        <a:prstGeom prst="lef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3272026" y="1727787"/>
        <a:ext cx="786733" cy="198742"/>
      </dsp:txXfrm>
    </dsp:sp>
    <dsp:sp modelId="{311CF4ED-D20A-4843-9229-D6E3DFEA4D35}">
      <dsp:nvSpPr>
        <dsp:cNvPr id="0" name=""/>
        <dsp:cNvSpPr/>
      </dsp:nvSpPr>
      <dsp:spPr>
        <a:xfrm>
          <a:off x="3500158" y="2706965"/>
          <a:ext cx="1892780" cy="946390"/>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a:t>Reflect</a:t>
          </a:r>
        </a:p>
      </dsp:txBody>
      <dsp:txXfrm>
        <a:off x="3527877" y="2734684"/>
        <a:ext cx="1837342" cy="890952"/>
      </dsp:txXfrm>
    </dsp:sp>
    <dsp:sp modelId="{91A765C5-9F40-4F8A-A792-D750696140D6}">
      <dsp:nvSpPr>
        <dsp:cNvPr id="0" name=""/>
        <dsp:cNvSpPr/>
      </dsp:nvSpPr>
      <dsp:spPr>
        <a:xfrm rot="10800000">
          <a:off x="2391499" y="3014542"/>
          <a:ext cx="985475" cy="331236"/>
        </a:xfrm>
        <a:prstGeom prst="lef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rot="10800000">
        <a:off x="2490870" y="3080789"/>
        <a:ext cx="786733" cy="198742"/>
      </dsp:txXfrm>
    </dsp:sp>
    <dsp:sp modelId="{BFFC0A85-A034-4B57-90A2-9F8190090FFF}">
      <dsp:nvSpPr>
        <dsp:cNvPr id="0" name=""/>
        <dsp:cNvSpPr/>
      </dsp:nvSpPr>
      <dsp:spPr>
        <a:xfrm>
          <a:off x="375534" y="2706965"/>
          <a:ext cx="1892780" cy="946390"/>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a:t>Investigate</a:t>
          </a:r>
        </a:p>
      </dsp:txBody>
      <dsp:txXfrm>
        <a:off x="403253" y="2734684"/>
        <a:ext cx="1837342" cy="890952"/>
      </dsp:txXfrm>
    </dsp:sp>
    <dsp:sp modelId="{CBE823A0-4034-4869-B287-306A824AA592}">
      <dsp:nvSpPr>
        <dsp:cNvPr id="0" name=""/>
        <dsp:cNvSpPr/>
      </dsp:nvSpPr>
      <dsp:spPr>
        <a:xfrm rot="18000000">
          <a:off x="1610343" y="1661540"/>
          <a:ext cx="985475" cy="331236"/>
        </a:xfrm>
        <a:prstGeom prst="lef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1709714" y="1727787"/>
        <a:ext cx="786733" cy="198742"/>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A443D0-17A6-4B16-AD9A-F484844EB6B1}" type="datetimeFigureOut">
              <a:rPr lang="en-GB" smtClean="0"/>
              <a:t>28/04/2022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9FE8DB-012F-49D8-9E80-F02DD0B0B9DF}" type="slidenum">
              <a:rPr lang="en-GB" smtClean="0"/>
              <a:t>‹#›</a:t>
            </a:fld>
            <a:endParaRPr lang="en-GB"/>
          </a:p>
        </p:txBody>
      </p:sp>
    </p:spTree>
    <p:extLst>
      <p:ext uri="{BB962C8B-B14F-4D97-AF65-F5344CB8AC3E}">
        <p14:creationId xmlns:p14="http://schemas.microsoft.com/office/powerpoint/2010/main" val="2422659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9FE8DB-012F-49D8-9E80-F02DD0B0B9DF}" type="slidenum">
              <a:rPr lang="en-GB" smtClean="0"/>
              <a:t>1</a:t>
            </a:fld>
            <a:endParaRPr lang="en-GB"/>
          </a:p>
        </p:txBody>
      </p:sp>
    </p:spTree>
    <p:extLst>
      <p:ext uri="{BB962C8B-B14F-4D97-AF65-F5344CB8AC3E}">
        <p14:creationId xmlns:p14="http://schemas.microsoft.com/office/powerpoint/2010/main" val="2695880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Bef>
                <a:spcPts val="200"/>
              </a:spcBef>
              <a:spcAft>
                <a:spcPts val="200"/>
              </a:spcAft>
              <a:buFont typeface="Times New Roman" panose="02020603050405020304" pitchFamily="18" charset="0"/>
              <a:buNone/>
              <a:tabLst>
                <a:tab pos="2865755" algn="ctr"/>
                <a:tab pos="5731510" algn="r"/>
              </a:tabLst>
            </a:pPr>
            <a:endParaRPr lang="en-GB" dirty="0"/>
          </a:p>
        </p:txBody>
      </p:sp>
      <p:sp>
        <p:nvSpPr>
          <p:cNvPr id="4" name="Slide Number Placeholder 3"/>
          <p:cNvSpPr>
            <a:spLocks noGrp="1"/>
          </p:cNvSpPr>
          <p:nvPr>
            <p:ph type="sldNum" sz="quarter" idx="5"/>
          </p:nvPr>
        </p:nvSpPr>
        <p:spPr/>
        <p:txBody>
          <a:bodyPr/>
          <a:lstStyle/>
          <a:p>
            <a:fld id="{F69FE8DB-012F-49D8-9E80-F02DD0B0B9DF}" type="slidenum">
              <a:rPr lang="en-GB" smtClean="0"/>
              <a:t>11</a:t>
            </a:fld>
            <a:endParaRPr lang="en-GB"/>
          </a:p>
        </p:txBody>
      </p:sp>
    </p:spTree>
    <p:extLst>
      <p:ext uri="{BB962C8B-B14F-4D97-AF65-F5344CB8AC3E}">
        <p14:creationId xmlns:p14="http://schemas.microsoft.com/office/powerpoint/2010/main" val="3798513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9FE8DB-012F-49D8-9E80-F02DD0B0B9DF}" type="slidenum">
              <a:rPr lang="en-GB" smtClean="0"/>
              <a:t>12</a:t>
            </a:fld>
            <a:endParaRPr lang="en-GB"/>
          </a:p>
        </p:txBody>
      </p:sp>
    </p:spTree>
    <p:extLst>
      <p:ext uri="{BB962C8B-B14F-4D97-AF65-F5344CB8AC3E}">
        <p14:creationId xmlns:p14="http://schemas.microsoft.com/office/powerpoint/2010/main" val="432321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9FE8DB-012F-49D8-9E80-F02DD0B0B9DF}" type="slidenum">
              <a:rPr lang="en-GB" smtClean="0"/>
              <a:t>13</a:t>
            </a:fld>
            <a:endParaRPr lang="en-GB"/>
          </a:p>
        </p:txBody>
      </p:sp>
    </p:spTree>
    <p:extLst>
      <p:ext uri="{BB962C8B-B14F-4D97-AF65-F5344CB8AC3E}">
        <p14:creationId xmlns:p14="http://schemas.microsoft.com/office/powerpoint/2010/main" val="3402889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9FE8DB-012F-49D8-9E80-F02DD0B0B9DF}" type="slidenum">
              <a:rPr lang="en-GB" smtClean="0"/>
              <a:t>14</a:t>
            </a:fld>
            <a:endParaRPr lang="en-GB"/>
          </a:p>
        </p:txBody>
      </p:sp>
    </p:spTree>
    <p:extLst>
      <p:ext uri="{BB962C8B-B14F-4D97-AF65-F5344CB8AC3E}">
        <p14:creationId xmlns:p14="http://schemas.microsoft.com/office/powerpoint/2010/main" val="2861981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9FE8DB-012F-49D8-9E80-F02DD0B0B9DF}" type="slidenum">
              <a:rPr lang="en-GB" smtClean="0"/>
              <a:t>15</a:t>
            </a:fld>
            <a:endParaRPr lang="en-GB"/>
          </a:p>
        </p:txBody>
      </p:sp>
    </p:spTree>
    <p:extLst>
      <p:ext uri="{BB962C8B-B14F-4D97-AF65-F5344CB8AC3E}">
        <p14:creationId xmlns:p14="http://schemas.microsoft.com/office/powerpoint/2010/main" val="3496181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7C8C4-478F-4316-BE76-BAF9D92A6F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4699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9FE8DB-012F-49D8-9E80-F02DD0B0B9DF}" type="slidenum">
              <a:rPr lang="en-GB" smtClean="0"/>
              <a:t>2</a:t>
            </a:fld>
            <a:endParaRPr lang="en-GB"/>
          </a:p>
        </p:txBody>
      </p:sp>
    </p:spTree>
    <p:extLst>
      <p:ext uri="{BB962C8B-B14F-4D97-AF65-F5344CB8AC3E}">
        <p14:creationId xmlns:p14="http://schemas.microsoft.com/office/powerpoint/2010/main" val="2646457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9FE8DB-012F-49D8-9E80-F02DD0B0B9DF}" type="slidenum">
              <a:rPr lang="en-GB" smtClean="0"/>
              <a:t>4</a:t>
            </a:fld>
            <a:endParaRPr lang="en-GB"/>
          </a:p>
        </p:txBody>
      </p:sp>
    </p:spTree>
    <p:extLst>
      <p:ext uri="{BB962C8B-B14F-4D97-AF65-F5344CB8AC3E}">
        <p14:creationId xmlns:p14="http://schemas.microsoft.com/office/powerpoint/2010/main" val="614292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EF0881-71CD-4161-8241-A1937740BF6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7503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9FE8DB-012F-49D8-9E80-F02DD0B0B9DF}" type="slidenum">
              <a:rPr lang="en-GB" smtClean="0"/>
              <a:t>6</a:t>
            </a:fld>
            <a:endParaRPr lang="en-GB"/>
          </a:p>
        </p:txBody>
      </p:sp>
    </p:spTree>
    <p:extLst>
      <p:ext uri="{BB962C8B-B14F-4D97-AF65-F5344CB8AC3E}">
        <p14:creationId xmlns:p14="http://schemas.microsoft.com/office/powerpoint/2010/main" val="1768747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9FE8DB-012F-49D8-9E80-F02DD0B0B9DF}" type="slidenum">
              <a:rPr lang="en-GB" smtClean="0"/>
              <a:t>7</a:t>
            </a:fld>
            <a:endParaRPr lang="en-GB"/>
          </a:p>
        </p:txBody>
      </p:sp>
    </p:spTree>
    <p:extLst>
      <p:ext uri="{BB962C8B-B14F-4D97-AF65-F5344CB8AC3E}">
        <p14:creationId xmlns:p14="http://schemas.microsoft.com/office/powerpoint/2010/main" val="510140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9FE8DB-012F-49D8-9E80-F02DD0B0B9DF}" type="slidenum">
              <a:rPr lang="en-GB" smtClean="0"/>
              <a:t>8</a:t>
            </a:fld>
            <a:endParaRPr lang="en-GB"/>
          </a:p>
        </p:txBody>
      </p:sp>
    </p:spTree>
    <p:extLst>
      <p:ext uri="{BB962C8B-B14F-4D97-AF65-F5344CB8AC3E}">
        <p14:creationId xmlns:p14="http://schemas.microsoft.com/office/powerpoint/2010/main" val="469123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spcBef>
                <a:spcPts val="250"/>
              </a:spcBef>
              <a:spcAft>
                <a:spcPts val="250"/>
              </a:spcAft>
              <a:buFontTx/>
              <a:buNone/>
            </a:pPr>
            <a:endParaRPr lang="en-GB" dirty="0"/>
          </a:p>
        </p:txBody>
      </p:sp>
      <p:sp>
        <p:nvSpPr>
          <p:cNvPr id="4" name="Slide Number Placeholder 3"/>
          <p:cNvSpPr>
            <a:spLocks noGrp="1"/>
          </p:cNvSpPr>
          <p:nvPr>
            <p:ph type="sldNum" sz="quarter" idx="5"/>
          </p:nvPr>
        </p:nvSpPr>
        <p:spPr/>
        <p:txBody>
          <a:bodyPr/>
          <a:lstStyle/>
          <a:p>
            <a:fld id="{F69FE8DB-012F-49D8-9E80-F02DD0B0B9DF}" type="slidenum">
              <a:rPr lang="en-GB" smtClean="0"/>
              <a:t>9</a:t>
            </a:fld>
            <a:endParaRPr lang="en-GB"/>
          </a:p>
        </p:txBody>
      </p:sp>
    </p:spTree>
    <p:extLst>
      <p:ext uri="{BB962C8B-B14F-4D97-AF65-F5344CB8AC3E}">
        <p14:creationId xmlns:p14="http://schemas.microsoft.com/office/powerpoint/2010/main" val="3794144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9FE8DB-012F-49D8-9E80-F02DD0B0B9DF}" type="slidenum">
              <a:rPr lang="en-GB" smtClean="0"/>
              <a:t>10</a:t>
            </a:fld>
            <a:endParaRPr lang="en-GB"/>
          </a:p>
        </p:txBody>
      </p:sp>
    </p:spTree>
    <p:extLst>
      <p:ext uri="{BB962C8B-B14F-4D97-AF65-F5344CB8AC3E}">
        <p14:creationId xmlns:p14="http://schemas.microsoft.com/office/powerpoint/2010/main" val="710466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 Id="rId6" Type="http://schemas.openxmlformats.org/officeDocument/2006/relationships/image" Target="../media/image22.png"/><Relationship Id="rId5" Type="http://schemas.openxmlformats.org/officeDocument/2006/relationships/image" Target="../media/image4.emf"/><Relationship Id="rId4" Type="http://schemas.openxmlformats.org/officeDocument/2006/relationships/image" Target="../media/image3.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0.emf"/><Relationship Id="rId1" Type="http://schemas.openxmlformats.org/officeDocument/2006/relationships/slideMaster" Target="../slideMasters/slideMaster3.xml"/><Relationship Id="rId6" Type="http://schemas.openxmlformats.org/officeDocument/2006/relationships/image" Target="../media/image10.emf"/><Relationship Id="rId5" Type="http://schemas.openxmlformats.org/officeDocument/2006/relationships/image" Target="../media/image21.emf"/><Relationship Id="rId4" Type="http://schemas.openxmlformats.org/officeDocument/2006/relationships/image" Target="../media/image2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emf"/><Relationship Id="rId1" Type="http://schemas.openxmlformats.org/officeDocument/2006/relationships/slideMaster" Target="../slideMasters/slideMaster3.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2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 Id="rId6" Type="http://schemas.openxmlformats.org/officeDocument/2006/relationships/image" Target="../media/image22.png"/><Relationship Id="rId5" Type="http://schemas.openxmlformats.org/officeDocument/2006/relationships/image" Target="../media/image4.emf"/><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em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1.emf"/><Relationship Id="rId4" Type="http://schemas.openxmlformats.org/officeDocument/2006/relationships/image" Target="../media/image10.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em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4.emf"/><Relationship Id="rId4" Type="http://schemas.openxmlformats.org/officeDocument/2006/relationships/image" Target="../media/image13.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em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7.emf"/><Relationship Id="rId4" Type="http://schemas.openxmlformats.org/officeDocument/2006/relationships/image" Target="../media/image1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em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9.emf"/><Relationship Id="rId4" Type="http://schemas.openxmlformats.org/officeDocument/2006/relationships/image" Target="../media/image18.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0.em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0.emf"/><Relationship Id="rId4" Type="http://schemas.openxmlformats.org/officeDocument/2006/relationships/image" Target="../media/image2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C1C9C2-FB98-9449-B8F0-39AAEDD3EE4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239D3C52-456B-CF49-8D86-ABB528E08D2A}"/>
              </a:ext>
            </a:extLst>
          </p:cNvPr>
          <p:cNvPicPr>
            <a:picLocks noChangeAspect="1"/>
          </p:cNvPicPr>
          <p:nvPr userDrawn="1"/>
        </p:nvPicPr>
        <p:blipFill rotWithShape="1">
          <a:blip r:embed="rId3"/>
          <a:srcRect t="3" r="6601" b="-36686"/>
          <a:stretch/>
        </p:blipFill>
        <p:spPr>
          <a:xfrm>
            <a:off x="436034" y="858109"/>
            <a:ext cx="11387159" cy="45719"/>
          </a:xfrm>
          <a:prstGeom prst="rect">
            <a:avLst/>
          </a:prstGeom>
        </p:spPr>
      </p:pic>
      <p:pic>
        <p:nvPicPr>
          <p:cNvPr id="9" name="Picture 8">
            <a:extLst>
              <a:ext uri="{FF2B5EF4-FFF2-40B4-BE49-F238E27FC236}">
                <a16:creationId xmlns:a16="http://schemas.microsoft.com/office/drawing/2014/main" id="{EDC8F958-22FC-904F-8492-ECBB12608F6B}"/>
              </a:ext>
            </a:extLst>
          </p:cNvPr>
          <p:cNvPicPr>
            <a:picLocks noChangeAspect="1"/>
          </p:cNvPicPr>
          <p:nvPr userDrawn="1"/>
        </p:nvPicPr>
        <p:blipFill rotWithShape="1">
          <a:blip r:embed="rId4"/>
          <a:srcRect l="35446" b="23513"/>
          <a:stretch/>
        </p:blipFill>
        <p:spPr>
          <a:xfrm>
            <a:off x="0" y="4799507"/>
            <a:ext cx="1737360" cy="2058494"/>
          </a:xfrm>
          <a:prstGeom prst="rect">
            <a:avLst/>
          </a:prstGeom>
        </p:spPr>
      </p:pic>
      <p:pic>
        <p:nvPicPr>
          <p:cNvPr id="10" name="Picture 9">
            <a:extLst>
              <a:ext uri="{FF2B5EF4-FFF2-40B4-BE49-F238E27FC236}">
                <a16:creationId xmlns:a16="http://schemas.microsoft.com/office/drawing/2014/main" id="{5B304E4C-D148-DF45-B7F2-E70F5B2E2408}"/>
              </a:ext>
            </a:extLst>
          </p:cNvPr>
          <p:cNvPicPr>
            <a:picLocks noChangeAspect="1"/>
          </p:cNvPicPr>
          <p:nvPr userDrawn="1"/>
        </p:nvPicPr>
        <p:blipFill>
          <a:blip r:embed="rId5"/>
          <a:stretch>
            <a:fillRect/>
          </a:stretch>
        </p:blipFill>
        <p:spPr>
          <a:xfrm rot="16200000">
            <a:off x="10239223" y="1795994"/>
            <a:ext cx="1579199" cy="1184400"/>
          </a:xfrm>
          <a:prstGeom prst="rect">
            <a:avLst/>
          </a:prstGeom>
        </p:spPr>
      </p:pic>
      <p:sp>
        <p:nvSpPr>
          <p:cNvPr id="2" name="Title 1">
            <a:extLst>
              <a:ext uri="{FF2B5EF4-FFF2-40B4-BE49-F238E27FC236}">
                <a16:creationId xmlns:a16="http://schemas.microsoft.com/office/drawing/2014/main" id="{57422C64-CDB5-E34F-8C97-66C6D9D51E5F}"/>
              </a:ext>
            </a:extLst>
          </p:cNvPr>
          <p:cNvSpPr>
            <a:spLocks noGrp="1"/>
          </p:cNvSpPr>
          <p:nvPr>
            <p:ph type="ctrTitle"/>
          </p:nvPr>
        </p:nvSpPr>
        <p:spPr>
          <a:xfrm>
            <a:off x="1524000" y="1122363"/>
            <a:ext cx="9144000" cy="2387600"/>
          </a:xfrm>
          <a:noFill/>
        </p:spPr>
        <p:txBody>
          <a:bodyPr anchor="b"/>
          <a:lstStyle>
            <a:lvl1pPr algn="ctr">
              <a:defRPr sz="6000">
                <a:solidFill>
                  <a:schemeClr val="bg1"/>
                </a:solidFill>
              </a:defRPr>
            </a:lvl1pPr>
          </a:lstStyle>
          <a:p>
            <a:r>
              <a:rPr lang="en-US"/>
              <a:t>Click to edit Master title</a:t>
            </a:r>
          </a:p>
        </p:txBody>
      </p:sp>
      <p:sp>
        <p:nvSpPr>
          <p:cNvPr id="3" name="Subtitle 2">
            <a:extLst>
              <a:ext uri="{FF2B5EF4-FFF2-40B4-BE49-F238E27FC236}">
                <a16:creationId xmlns:a16="http://schemas.microsoft.com/office/drawing/2014/main" id="{6274537D-7872-3E4B-A3AB-665CBC6EA06A}"/>
              </a:ext>
            </a:extLst>
          </p:cNvPr>
          <p:cNvSpPr>
            <a:spLocks noGrp="1"/>
          </p:cNvSpPr>
          <p:nvPr>
            <p:ph type="subTitle" idx="1"/>
          </p:nvPr>
        </p:nvSpPr>
        <p:spPr>
          <a:xfrm>
            <a:off x="1524000" y="3986194"/>
            <a:ext cx="9144000" cy="1271606"/>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a:t>
            </a:r>
          </a:p>
        </p:txBody>
      </p:sp>
      <p:sp>
        <p:nvSpPr>
          <p:cNvPr id="6" name="Slide Number Placeholder 5">
            <a:extLst>
              <a:ext uri="{FF2B5EF4-FFF2-40B4-BE49-F238E27FC236}">
                <a16:creationId xmlns:a16="http://schemas.microsoft.com/office/drawing/2014/main" id="{37DB257D-A0E0-EF48-ABA3-7782115D606E}"/>
              </a:ext>
            </a:extLst>
          </p:cNvPr>
          <p:cNvSpPr>
            <a:spLocks noGrp="1"/>
          </p:cNvSpPr>
          <p:nvPr>
            <p:ph type="sldNum" sz="quarter" idx="12"/>
          </p:nvPr>
        </p:nvSpPr>
        <p:spPr>
          <a:xfrm>
            <a:off x="4709160" y="6356352"/>
            <a:ext cx="2743200" cy="365125"/>
          </a:xfrm>
        </p:spPr>
        <p:txBody>
          <a:bodyPr/>
          <a:lstStyle>
            <a:lvl1pPr algn="ctr">
              <a:defRPr>
                <a:solidFill>
                  <a:schemeClr val="bg1"/>
                </a:solidFill>
              </a:defRPr>
            </a:lvl1pPr>
          </a:lstStyle>
          <a:p>
            <a:fld id="{EE1A55DE-D795-7B44-9085-719E51EC44B5}" type="slidenum">
              <a:rPr lang="en-US" smtClean="0"/>
              <a:pPr/>
              <a:t>‹#›</a:t>
            </a:fld>
            <a:endParaRPr lang="en-US"/>
          </a:p>
        </p:txBody>
      </p:sp>
      <p:sp>
        <p:nvSpPr>
          <p:cNvPr id="11" name="TextBox 10">
            <a:extLst>
              <a:ext uri="{FF2B5EF4-FFF2-40B4-BE49-F238E27FC236}">
                <a16:creationId xmlns:a16="http://schemas.microsoft.com/office/drawing/2014/main" id="{1D3C93AA-AEC1-E348-A455-2BBDEC699ED7}"/>
              </a:ext>
            </a:extLst>
          </p:cNvPr>
          <p:cNvSpPr txBox="1"/>
          <p:nvPr userDrawn="1"/>
        </p:nvSpPr>
        <p:spPr>
          <a:xfrm>
            <a:off x="873760" y="-538480"/>
            <a:ext cx="184731" cy="369332"/>
          </a:xfrm>
          <a:prstGeom prst="rect">
            <a:avLst/>
          </a:prstGeom>
          <a:noFill/>
        </p:spPr>
        <p:txBody>
          <a:bodyPr wrap="none" rtlCol="0">
            <a:spAutoFit/>
          </a:bodyPr>
          <a:lstStyle/>
          <a:p>
            <a:endParaRPr lang="en-US"/>
          </a:p>
        </p:txBody>
      </p:sp>
      <p:pic>
        <p:nvPicPr>
          <p:cNvPr id="12" name="Picture 2" descr="H:\Brand guidelines\DHSC guidance and logos\DHSC_WHITE_FUNDED_AW.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727343" y="5262061"/>
            <a:ext cx="1044000" cy="124213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18649919-3323-4261-B070-3BC2EE4F4120}"/>
              </a:ext>
            </a:extLst>
          </p:cNvPr>
          <p:cNvPicPr>
            <a:picLocks noChangeAspect="1"/>
          </p:cNvPicPr>
          <p:nvPr userDrawn="1"/>
        </p:nvPicPr>
        <p:blipFill>
          <a:blip r:embed="rId7"/>
          <a:srcRect/>
          <a:stretch/>
        </p:blipFill>
        <p:spPr>
          <a:xfrm>
            <a:off x="436034" y="375379"/>
            <a:ext cx="3397455" cy="339246"/>
          </a:xfrm>
          <a:prstGeom prst="rect">
            <a:avLst/>
          </a:prstGeom>
        </p:spPr>
      </p:pic>
    </p:spTree>
    <p:extLst>
      <p:ext uri="{BB962C8B-B14F-4D97-AF65-F5344CB8AC3E}">
        <p14:creationId xmlns:p14="http://schemas.microsoft.com/office/powerpoint/2010/main" val="3513854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EB7C736-4659-457D-A888-7CBF1115FFE6}" type="datetimeFigureOut">
              <a:rPr lang="en-GB" smtClean="0"/>
              <a:t>28/04/2022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D8A79C-9785-4E62-A249-18CC489E4A7D}" type="slidenum">
              <a:rPr lang="en-GB" smtClean="0"/>
              <a:t>‹#›</a:t>
            </a:fld>
            <a:endParaRPr lang="en-GB"/>
          </a:p>
        </p:txBody>
      </p:sp>
    </p:spTree>
    <p:extLst>
      <p:ext uri="{BB962C8B-B14F-4D97-AF65-F5344CB8AC3E}">
        <p14:creationId xmlns:p14="http://schemas.microsoft.com/office/powerpoint/2010/main" val="1658935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B7C736-4659-457D-A888-7CBF1115FFE6}" type="datetimeFigureOut">
              <a:rPr lang="en-GB" smtClean="0"/>
              <a:t>28/04/2022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D8A79C-9785-4E62-A249-18CC489E4A7D}" type="slidenum">
              <a:rPr lang="en-GB" smtClean="0"/>
              <a:t>‹#›</a:t>
            </a:fld>
            <a:endParaRPr lang="en-GB"/>
          </a:p>
        </p:txBody>
      </p:sp>
    </p:spTree>
    <p:extLst>
      <p:ext uri="{BB962C8B-B14F-4D97-AF65-F5344CB8AC3E}">
        <p14:creationId xmlns:p14="http://schemas.microsoft.com/office/powerpoint/2010/main" val="4271920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B7C736-4659-457D-A888-7CBF1115FFE6}" type="datetimeFigureOut">
              <a:rPr lang="en-GB" smtClean="0"/>
              <a:t>28/04/2022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D8A79C-9785-4E62-A249-18CC489E4A7D}" type="slidenum">
              <a:rPr lang="en-GB" smtClean="0"/>
              <a:t>‹#›</a:t>
            </a:fld>
            <a:endParaRPr lang="en-GB"/>
          </a:p>
        </p:txBody>
      </p:sp>
    </p:spTree>
    <p:extLst>
      <p:ext uri="{BB962C8B-B14F-4D97-AF65-F5344CB8AC3E}">
        <p14:creationId xmlns:p14="http://schemas.microsoft.com/office/powerpoint/2010/main" val="453353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EB7C736-4659-457D-A888-7CBF1115FFE6}" type="datetimeFigureOut">
              <a:rPr lang="en-GB" smtClean="0"/>
              <a:t>28/04/2022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D8A79C-9785-4E62-A249-18CC489E4A7D}" type="slidenum">
              <a:rPr lang="en-GB" smtClean="0"/>
              <a:t>‹#›</a:t>
            </a:fld>
            <a:endParaRPr lang="en-GB"/>
          </a:p>
        </p:txBody>
      </p:sp>
    </p:spTree>
    <p:extLst>
      <p:ext uri="{BB962C8B-B14F-4D97-AF65-F5344CB8AC3E}">
        <p14:creationId xmlns:p14="http://schemas.microsoft.com/office/powerpoint/2010/main" val="3022708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EB7C736-4659-457D-A888-7CBF1115FFE6}" type="datetimeFigureOut">
              <a:rPr lang="en-GB" smtClean="0"/>
              <a:t>28/04/2022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7D8A79C-9785-4E62-A249-18CC489E4A7D}" type="slidenum">
              <a:rPr lang="en-GB" smtClean="0"/>
              <a:t>‹#›</a:t>
            </a:fld>
            <a:endParaRPr lang="en-GB"/>
          </a:p>
        </p:txBody>
      </p:sp>
    </p:spTree>
    <p:extLst>
      <p:ext uri="{BB962C8B-B14F-4D97-AF65-F5344CB8AC3E}">
        <p14:creationId xmlns:p14="http://schemas.microsoft.com/office/powerpoint/2010/main" val="2607093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EB7C736-4659-457D-A888-7CBF1115FFE6}" type="datetimeFigureOut">
              <a:rPr lang="en-GB" smtClean="0"/>
              <a:t>28/04/2022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7D8A79C-9785-4E62-A249-18CC489E4A7D}" type="slidenum">
              <a:rPr lang="en-GB" smtClean="0"/>
              <a:t>‹#›</a:t>
            </a:fld>
            <a:endParaRPr lang="en-GB"/>
          </a:p>
        </p:txBody>
      </p:sp>
    </p:spTree>
    <p:extLst>
      <p:ext uri="{BB962C8B-B14F-4D97-AF65-F5344CB8AC3E}">
        <p14:creationId xmlns:p14="http://schemas.microsoft.com/office/powerpoint/2010/main" val="4196986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B7C736-4659-457D-A888-7CBF1115FFE6}" type="datetimeFigureOut">
              <a:rPr lang="en-GB" smtClean="0"/>
              <a:t>28/04/2022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7D8A79C-9785-4E62-A249-18CC489E4A7D}" type="slidenum">
              <a:rPr lang="en-GB" smtClean="0"/>
              <a:t>‹#›</a:t>
            </a:fld>
            <a:endParaRPr lang="en-GB"/>
          </a:p>
        </p:txBody>
      </p:sp>
    </p:spTree>
    <p:extLst>
      <p:ext uri="{BB962C8B-B14F-4D97-AF65-F5344CB8AC3E}">
        <p14:creationId xmlns:p14="http://schemas.microsoft.com/office/powerpoint/2010/main" val="3443824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B7C736-4659-457D-A888-7CBF1115FFE6}" type="datetimeFigureOut">
              <a:rPr lang="en-GB" smtClean="0"/>
              <a:t>28/04/2022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D8A79C-9785-4E62-A249-18CC489E4A7D}" type="slidenum">
              <a:rPr lang="en-GB" smtClean="0"/>
              <a:t>‹#›</a:t>
            </a:fld>
            <a:endParaRPr lang="en-GB"/>
          </a:p>
        </p:txBody>
      </p:sp>
    </p:spTree>
    <p:extLst>
      <p:ext uri="{BB962C8B-B14F-4D97-AF65-F5344CB8AC3E}">
        <p14:creationId xmlns:p14="http://schemas.microsoft.com/office/powerpoint/2010/main" val="943363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B7C736-4659-457D-A888-7CBF1115FFE6}" type="datetimeFigureOut">
              <a:rPr lang="en-GB" smtClean="0"/>
              <a:t>28/04/2022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D8A79C-9785-4E62-A249-18CC489E4A7D}" type="slidenum">
              <a:rPr lang="en-GB" smtClean="0"/>
              <a:t>‹#›</a:t>
            </a:fld>
            <a:endParaRPr lang="en-GB"/>
          </a:p>
        </p:txBody>
      </p:sp>
    </p:spTree>
    <p:extLst>
      <p:ext uri="{BB962C8B-B14F-4D97-AF65-F5344CB8AC3E}">
        <p14:creationId xmlns:p14="http://schemas.microsoft.com/office/powerpoint/2010/main" val="1414699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B7C736-4659-457D-A888-7CBF1115FFE6}" type="datetimeFigureOut">
              <a:rPr lang="en-GB" smtClean="0"/>
              <a:t>28/04/2022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D8A79C-9785-4E62-A249-18CC489E4A7D}" type="slidenum">
              <a:rPr lang="en-GB" smtClean="0"/>
              <a:t>‹#›</a:t>
            </a:fld>
            <a:endParaRPr lang="en-GB"/>
          </a:p>
        </p:txBody>
      </p:sp>
    </p:spTree>
    <p:extLst>
      <p:ext uri="{BB962C8B-B14F-4D97-AF65-F5344CB8AC3E}">
        <p14:creationId xmlns:p14="http://schemas.microsoft.com/office/powerpoint/2010/main" val="2659197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9AFDC-EFD0-1441-9AC7-904E0020301D}"/>
              </a:ext>
            </a:extLst>
          </p:cNvPr>
          <p:cNvSpPr>
            <a:spLocks noGrp="1"/>
          </p:cNvSpPr>
          <p:nvPr>
            <p:ph type="title"/>
          </p:nvPr>
        </p:nvSpPr>
        <p:spPr>
          <a:xfrm>
            <a:off x="838200" y="365127"/>
            <a:ext cx="10515600" cy="865467"/>
          </a:xfrm>
        </p:spPr>
        <p:txBody>
          <a:bodyPr>
            <a:normAutofit/>
          </a:bodyPr>
          <a:lstStyle>
            <a:lvl1pPr>
              <a:defRPr sz="3200">
                <a:solidFill>
                  <a:srgbClr val="193E7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37B93FD-A511-F946-93C8-9398D1A826E5}"/>
              </a:ext>
            </a:extLst>
          </p:cNvPr>
          <p:cNvSpPr>
            <a:spLocks noGrp="1"/>
          </p:cNvSpPr>
          <p:nvPr>
            <p:ph idx="1"/>
          </p:nvPr>
        </p:nvSpPr>
        <p:spPr>
          <a:xfrm>
            <a:off x="838200" y="1535065"/>
            <a:ext cx="10515600" cy="4256453"/>
          </a:xfrm>
        </p:spPr>
        <p:txBody>
          <a:bodyPr>
            <a:normAutofit/>
          </a:bodyPr>
          <a:lstStyle>
            <a:lvl1pPr>
              <a:defRPr sz="2400">
                <a:solidFill>
                  <a:srgbClr val="193E72"/>
                </a:solidFill>
              </a:defRPr>
            </a:lvl1pPr>
          </a:lstStyle>
          <a:p>
            <a:pPr lvl="0"/>
            <a:r>
              <a:rPr lang="en-US"/>
              <a:t>Edit Master text styles</a:t>
            </a:r>
          </a:p>
        </p:txBody>
      </p:sp>
      <p:sp>
        <p:nvSpPr>
          <p:cNvPr id="6" name="Slide Number Placeholder 5">
            <a:extLst>
              <a:ext uri="{FF2B5EF4-FFF2-40B4-BE49-F238E27FC236}">
                <a16:creationId xmlns:a16="http://schemas.microsoft.com/office/drawing/2014/main" id="{35E6DB81-3C1D-8A49-8C87-0F6BE5A9E9C0}"/>
              </a:ext>
            </a:extLst>
          </p:cNvPr>
          <p:cNvSpPr>
            <a:spLocks noGrp="1"/>
          </p:cNvSpPr>
          <p:nvPr>
            <p:ph type="sldNum" sz="quarter" idx="12"/>
          </p:nvPr>
        </p:nvSpPr>
        <p:spPr/>
        <p:txBody>
          <a:bodyPr/>
          <a:lstStyle/>
          <a:p>
            <a:fld id="{EE1A55DE-D795-7B44-9085-719E51EC44B5}" type="slidenum">
              <a:rPr lang="en-US" smtClean="0"/>
              <a:t>‹#›</a:t>
            </a:fld>
            <a:endParaRPr lang="en-US"/>
          </a:p>
        </p:txBody>
      </p:sp>
      <p:pic>
        <p:nvPicPr>
          <p:cNvPr id="8" name="Picture 7">
            <a:extLst>
              <a:ext uri="{FF2B5EF4-FFF2-40B4-BE49-F238E27FC236}">
                <a16:creationId xmlns:a16="http://schemas.microsoft.com/office/drawing/2014/main" id="{59DD63F6-ADE9-5746-BDEA-40192755F68E}"/>
              </a:ext>
            </a:extLst>
          </p:cNvPr>
          <p:cNvPicPr>
            <a:picLocks noChangeAspect="1"/>
          </p:cNvPicPr>
          <p:nvPr userDrawn="1"/>
        </p:nvPicPr>
        <p:blipFill>
          <a:blip r:embed="rId2"/>
          <a:srcRect/>
          <a:stretch/>
        </p:blipFill>
        <p:spPr>
          <a:xfrm>
            <a:off x="402422" y="6341522"/>
            <a:ext cx="3196167" cy="319381"/>
          </a:xfrm>
          <a:prstGeom prst="rect">
            <a:avLst/>
          </a:prstGeom>
        </p:spPr>
      </p:pic>
      <p:pic>
        <p:nvPicPr>
          <p:cNvPr id="9" name="Picture 8">
            <a:extLst>
              <a:ext uri="{FF2B5EF4-FFF2-40B4-BE49-F238E27FC236}">
                <a16:creationId xmlns:a16="http://schemas.microsoft.com/office/drawing/2014/main" id="{D3EA3455-F170-324C-88B5-287718264867}"/>
              </a:ext>
            </a:extLst>
          </p:cNvPr>
          <p:cNvPicPr>
            <a:picLocks noChangeAspect="1"/>
          </p:cNvPicPr>
          <p:nvPr userDrawn="1"/>
        </p:nvPicPr>
        <p:blipFill rotWithShape="1">
          <a:blip r:embed="rId3"/>
          <a:srcRect t="5" r="8043" b="-142998"/>
          <a:stretch/>
        </p:blipFill>
        <p:spPr>
          <a:xfrm>
            <a:off x="400051" y="6070928"/>
            <a:ext cx="11056823" cy="60118"/>
          </a:xfrm>
          <a:prstGeom prst="rect">
            <a:avLst/>
          </a:prstGeom>
        </p:spPr>
      </p:pic>
    </p:spTree>
    <p:extLst>
      <p:ext uri="{BB962C8B-B14F-4D97-AF65-F5344CB8AC3E}">
        <p14:creationId xmlns:p14="http://schemas.microsoft.com/office/powerpoint/2010/main" val="9296455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B7C736-4659-457D-A888-7CBF1115FFE6}" type="datetimeFigureOut">
              <a:rPr lang="en-GB" smtClean="0"/>
              <a:t>28/04/2022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D8A79C-9785-4E62-A249-18CC489E4A7D}" type="slidenum">
              <a:rPr lang="en-GB" smtClean="0"/>
              <a:t>‹#›</a:t>
            </a:fld>
            <a:endParaRPr lang="en-GB"/>
          </a:p>
        </p:txBody>
      </p:sp>
    </p:spTree>
    <p:extLst>
      <p:ext uri="{BB962C8B-B14F-4D97-AF65-F5344CB8AC3E}">
        <p14:creationId xmlns:p14="http://schemas.microsoft.com/office/powerpoint/2010/main" val="1830077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C912D03-FE4F-47C6-ACE0-85FE12E59E34}" type="datetimeFigureOut">
              <a:rPr lang="en-GB" smtClean="0"/>
              <a:t>28/04/2022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1A55DE-D795-7B44-9085-719E51EC44B5}" type="slidenum">
              <a:rPr lang="en-US" smtClean="0"/>
              <a:pPr/>
              <a:t>‹#›</a:t>
            </a:fld>
            <a:endParaRPr lang="en-US"/>
          </a:p>
        </p:txBody>
      </p:sp>
      <p:pic>
        <p:nvPicPr>
          <p:cNvPr id="7" name="Picture 6">
            <a:extLst>
              <a:ext uri="{FF2B5EF4-FFF2-40B4-BE49-F238E27FC236}">
                <a16:creationId xmlns:a16="http://schemas.microsoft.com/office/drawing/2014/main" id="{7BC1C9C2-FB98-9449-B8F0-39AAEDD3EE4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239D3C52-456B-CF49-8D86-ABB528E08D2A}"/>
              </a:ext>
            </a:extLst>
          </p:cNvPr>
          <p:cNvPicPr>
            <a:picLocks noChangeAspect="1"/>
          </p:cNvPicPr>
          <p:nvPr userDrawn="1"/>
        </p:nvPicPr>
        <p:blipFill rotWithShape="1">
          <a:blip r:embed="rId3"/>
          <a:srcRect t="3" r="6601" b="-36686"/>
          <a:stretch/>
        </p:blipFill>
        <p:spPr>
          <a:xfrm>
            <a:off x="436034" y="858109"/>
            <a:ext cx="11387159" cy="45719"/>
          </a:xfrm>
          <a:prstGeom prst="rect">
            <a:avLst/>
          </a:prstGeom>
        </p:spPr>
      </p:pic>
      <p:pic>
        <p:nvPicPr>
          <p:cNvPr id="9" name="Picture 8">
            <a:extLst>
              <a:ext uri="{FF2B5EF4-FFF2-40B4-BE49-F238E27FC236}">
                <a16:creationId xmlns:a16="http://schemas.microsoft.com/office/drawing/2014/main" id="{EDC8F958-22FC-904F-8492-ECBB12608F6B}"/>
              </a:ext>
            </a:extLst>
          </p:cNvPr>
          <p:cNvPicPr>
            <a:picLocks noChangeAspect="1"/>
          </p:cNvPicPr>
          <p:nvPr userDrawn="1"/>
        </p:nvPicPr>
        <p:blipFill rotWithShape="1">
          <a:blip r:embed="rId4"/>
          <a:srcRect l="35446" b="23513"/>
          <a:stretch/>
        </p:blipFill>
        <p:spPr>
          <a:xfrm>
            <a:off x="0" y="4799507"/>
            <a:ext cx="1737360" cy="2058494"/>
          </a:xfrm>
          <a:prstGeom prst="rect">
            <a:avLst/>
          </a:prstGeom>
        </p:spPr>
      </p:pic>
      <p:pic>
        <p:nvPicPr>
          <p:cNvPr id="10" name="Picture 9">
            <a:extLst>
              <a:ext uri="{FF2B5EF4-FFF2-40B4-BE49-F238E27FC236}">
                <a16:creationId xmlns:a16="http://schemas.microsoft.com/office/drawing/2014/main" id="{5B304E4C-D148-DF45-B7F2-E70F5B2E2408}"/>
              </a:ext>
            </a:extLst>
          </p:cNvPr>
          <p:cNvPicPr>
            <a:picLocks noChangeAspect="1"/>
          </p:cNvPicPr>
          <p:nvPr userDrawn="1"/>
        </p:nvPicPr>
        <p:blipFill>
          <a:blip r:embed="rId5"/>
          <a:stretch>
            <a:fillRect/>
          </a:stretch>
        </p:blipFill>
        <p:spPr>
          <a:xfrm rot="16200000">
            <a:off x="10239223" y="1795994"/>
            <a:ext cx="1579199" cy="1184400"/>
          </a:xfrm>
          <a:prstGeom prst="rect">
            <a:avLst/>
          </a:prstGeom>
        </p:spPr>
      </p:pic>
      <p:sp>
        <p:nvSpPr>
          <p:cNvPr id="11" name="TextBox 10">
            <a:extLst>
              <a:ext uri="{FF2B5EF4-FFF2-40B4-BE49-F238E27FC236}">
                <a16:creationId xmlns:a16="http://schemas.microsoft.com/office/drawing/2014/main" id="{1D3C93AA-AEC1-E348-A455-2BBDEC699ED7}"/>
              </a:ext>
            </a:extLst>
          </p:cNvPr>
          <p:cNvSpPr txBox="1"/>
          <p:nvPr userDrawn="1"/>
        </p:nvSpPr>
        <p:spPr>
          <a:xfrm>
            <a:off x="873760" y="-538480"/>
            <a:ext cx="184731" cy="369332"/>
          </a:xfrm>
          <a:prstGeom prst="rect">
            <a:avLst/>
          </a:prstGeom>
          <a:noFill/>
        </p:spPr>
        <p:txBody>
          <a:bodyPr wrap="none" rtlCol="0">
            <a:spAutoFit/>
          </a:bodyPr>
          <a:lstStyle/>
          <a:p>
            <a:endParaRPr lang="en-US"/>
          </a:p>
        </p:txBody>
      </p:sp>
      <p:pic>
        <p:nvPicPr>
          <p:cNvPr id="12" name="Picture 11">
            <a:extLst>
              <a:ext uri="{FF2B5EF4-FFF2-40B4-BE49-F238E27FC236}">
                <a16:creationId xmlns:a16="http://schemas.microsoft.com/office/drawing/2014/main" id="{ED173F14-E50B-9448-B526-F682F5200068}"/>
              </a:ext>
            </a:extLst>
          </p:cNvPr>
          <p:cNvPicPr>
            <a:picLocks noChangeAspect="1"/>
          </p:cNvPicPr>
          <p:nvPr userDrawn="1"/>
        </p:nvPicPr>
        <p:blipFill>
          <a:blip r:embed="rId6"/>
          <a:stretch>
            <a:fillRect/>
          </a:stretch>
        </p:blipFill>
        <p:spPr>
          <a:xfrm>
            <a:off x="436034" y="313200"/>
            <a:ext cx="3196167" cy="368789"/>
          </a:xfrm>
          <a:prstGeom prst="rect">
            <a:avLst/>
          </a:prstGeom>
        </p:spPr>
      </p:pic>
    </p:spTree>
    <p:extLst>
      <p:ext uri="{BB962C8B-B14F-4D97-AF65-F5344CB8AC3E}">
        <p14:creationId xmlns:p14="http://schemas.microsoft.com/office/powerpoint/2010/main" val="22691776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C912D03-FE4F-47C6-ACE0-85FE12E59E34}" type="datetimeFigureOut">
              <a:rPr lang="en-GB" smtClean="0"/>
              <a:t>28/04/2022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1A55DE-D795-7B44-9085-719E51EC44B5}" type="slidenum">
              <a:rPr lang="en-US" smtClean="0"/>
              <a:t>‹#›</a:t>
            </a:fld>
            <a:endParaRPr lang="en-US"/>
          </a:p>
        </p:txBody>
      </p:sp>
      <p:pic>
        <p:nvPicPr>
          <p:cNvPr id="7" name="Picture 6">
            <a:extLst>
              <a:ext uri="{FF2B5EF4-FFF2-40B4-BE49-F238E27FC236}">
                <a16:creationId xmlns:a16="http://schemas.microsoft.com/office/drawing/2014/main" id="{59DD63F6-ADE9-5746-BDEA-40192755F68E}"/>
              </a:ext>
            </a:extLst>
          </p:cNvPr>
          <p:cNvPicPr>
            <a:picLocks noChangeAspect="1"/>
          </p:cNvPicPr>
          <p:nvPr userDrawn="1"/>
        </p:nvPicPr>
        <p:blipFill>
          <a:blip r:embed="rId2"/>
          <a:stretch>
            <a:fillRect/>
          </a:stretch>
        </p:blipFill>
        <p:spPr>
          <a:xfrm>
            <a:off x="402422" y="6316818"/>
            <a:ext cx="3196167" cy="368789"/>
          </a:xfrm>
          <a:prstGeom prst="rect">
            <a:avLst/>
          </a:prstGeom>
        </p:spPr>
      </p:pic>
      <p:pic>
        <p:nvPicPr>
          <p:cNvPr id="8" name="Picture 7">
            <a:extLst>
              <a:ext uri="{FF2B5EF4-FFF2-40B4-BE49-F238E27FC236}">
                <a16:creationId xmlns:a16="http://schemas.microsoft.com/office/drawing/2014/main" id="{D3EA3455-F170-324C-88B5-287718264867}"/>
              </a:ext>
            </a:extLst>
          </p:cNvPr>
          <p:cNvPicPr>
            <a:picLocks noChangeAspect="1"/>
          </p:cNvPicPr>
          <p:nvPr userDrawn="1"/>
        </p:nvPicPr>
        <p:blipFill rotWithShape="1">
          <a:blip r:embed="rId3"/>
          <a:srcRect t="5" r="8043" b="-142998"/>
          <a:stretch/>
        </p:blipFill>
        <p:spPr>
          <a:xfrm>
            <a:off x="593695" y="6070928"/>
            <a:ext cx="11056823" cy="60118"/>
          </a:xfrm>
          <a:prstGeom prst="rect">
            <a:avLst/>
          </a:prstGeom>
        </p:spPr>
      </p:pic>
    </p:spTree>
    <p:extLst>
      <p:ext uri="{BB962C8B-B14F-4D97-AF65-F5344CB8AC3E}">
        <p14:creationId xmlns:p14="http://schemas.microsoft.com/office/powerpoint/2010/main" val="12077035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A0D2F0-1F10-854B-834D-FF8C54AAA49C}"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1A55DE-D795-7B44-9085-719E51EC44B5}" type="slidenum">
              <a:rPr lang="en-US" smtClean="0"/>
              <a:t>‹#›</a:t>
            </a:fld>
            <a:endParaRPr lang="en-US"/>
          </a:p>
        </p:txBody>
      </p:sp>
    </p:spTree>
    <p:extLst>
      <p:ext uri="{BB962C8B-B14F-4D97-AF65-F5344CB8AC3E}">
        <p14:creationId xmlns:p14="http://schemas.microsoft.com/office/powerpoint/2010/main" val="41667982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5A0D2F0-1F10-854B-834D-FF8C54AAA49C}" type="datetimeFigureOut">
              <a:rPr lang="en-US" smtClean="0"/>
              <a:t>4/28/2022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1A55DE-D795-7B44-9085-719E51EC44B5}" type="slidenum">
              <a:rPr lang="en-US" smtClean="0"/>
              <a:t>‹#›</a:t>
            </a:fld>
            <a:endParaRPr lang="en-US"/>
          </a:p>
        </p:txBody>
      </p:sp>
    </p:spTree>
    <p:extLst>
      <p:ext uri="{BB962C8B-B14F-4D97-AF65-F5344CB8AC3E}">
        <p14:creationId xmlns:p14="http://schemas.microsoft.com/office/powerpoint/2010/main" val="33803149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5A0D2F0-1F10-854B-834D-FF8C54AAA49C}" type="datetimeFigureOut">
              <a:rPr lang="en-US" smtClean="0"/>
              <a:t>4/28/2022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1A55DE-D795-7B44-9085-719E51EC44B5}" type="slidenum">
              <a:rPr lang="en-US" smtClean="0"/>
              <a:t>‹#›</a:t>
            </a:fld>
            <a:endParaRPr lang="en-US"/>
          </a:p>
        </p:txBody>
      </p:sp>
    </p:spTree>
    <p:extLst>
      <p:ext uri="{BB962C8B-B14F-4D97-AF65-F5344CB8AC3E}">
        <p14:creationId xmlns:p14="http://schemas.microsoft.com/office/powerpoint/2010/main" val="10039337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5A0D2F0-1F10-854B-834D-FF8C54AAA49C}" type="datetimeFigureOut">
              <a:rPr lang="en-US" smtClean="0"/>
              <a:t>4/28/2022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1A55DE-D795-7B44-9085-719E51EC44B5}" type="slidenum">
              <a:rPr lang="en-US" smtClean="0"/>
              <a:t>‹#›</a:t>
            </a:fld>
            <a:endParaRPr lang="en-US"/>
          </a:p>
        </p:txBody>
      </p:sp>
    </p:spTree>
    <p:extLst>
      <p:ext uri="{BB962C8B-B14F-4D97-AF65-F5344CB8AC3E}">
        <p14:creationId xmlns:p14="http://schemas.microsoft.com/office/powerpoint/2010/main" val="28264998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B7C736-4659-457D-A888-7CBF1115FFE6}" type="datetimeFigureOut">
              <a:rPr lang="en-GB" smtClean="0"/>
              <a:t>28/04/2022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7D8A79C-9785-4E62-A249-18CC489E4A7D}" type="slidenum">
              <a:rPr lang="en-GB" smtClean="0"/>
              <a:t>‹#›</a:t>
            </a:fld>
            <a:endParaRPr lang="en-GB"/>
          </a:p>
        </p:txBody>
      </p:sp>
    </p:spTree>
    <p:extLst>
      <p:ext uri="{BB962C8B-B14F-4D97-AF65-F5344CB8AC3E}">
        <p14:creationId xmlns:p14="http://schemas.microsoft.com/office/powerpoint/2010/main" val="35566979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A0D2F0-1F10-854B-834D-FF8C54AAA49C}" type="datetimeFigureOut">
              <a:rPr lang="en-US" smtClean="0"/>
              <a:t>4/28/2022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1A55DE-D795-7B44-9085-719E51EC44B5}" type="slidenum">
              <a:rPr lang="en-US" smtClean="0"/>
              <a:t>‹#›</a:t>
            </a:fld>
            <a:endParaRPr lang="en-US"/>
          </a:p>
        </p:txBody>
      </p:sp>
    </p:spTree>
    <p:extLst>
      <p:ext uri="{BB962C8B-B14F-4D97-AF65-F5344CB8AC3E}">
        <p14:creationId xmlns:p14="http://schemas.microsoft.com/office/powerpoint/2010/main" val="36404222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A0D2F0-1F10-854B-834D-FF8C54AAA49C}" type="datetimeFigureOut">
              <a:rPr lang="en-US" smtClean="0"/>
              <a:t>4/28/2022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1A55DE-D795-7B44-9085-719E51EC44B5}" type="slidenum">
              <a:rPr lang="en-US" smtClean="0"/>
              <a:t>‹#›</a:t>
            </a:fld>
            <a:endParaRPr lang="en-US"/>
          </a:p>
        </p:txBody>
      </p:sp>
    </p:spTree>
    <p:extLst>
      <p:ext uri="{BB962C8B-B14F-4D97-AF65-F5344CB8AC3E}">
        <p14:creationId xmlns:p14="http://schemas.microsoft.com/office/powerpoint/2010/main" val="2479349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9D158A6-16D0-6D4E-9EF9-E79EBBCE06C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3E9AFDC-EFD0-1441-9AC7-904E0020301D}"/>
              </a:ext>
            </a:extLst>
          </p:cNvPr>
          <p:cNvSpPr>
            <a:spLocks noGrp="1"/>
          </p:cNvSpPr>
          <p:nvPr>
            <p:ph type="title"/>
          </p:nvPr>
        </p:nvSpPr>
        <p:spPr>
          <a:xfrm>
            <a:off x="838200" y="365127"/>
            <a:ext cx="10515600" cy="865467"/>
          </a:xfrm>
        </p:spPr>
        <p:txBody>
          <a:bodyPr>
            <a:normAutofit/>
          </a:bodyPr>
          <a:lstStyle>
            <a:lvl1pPr>
              <a:defRPr sz="32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37B93FD-A511-F946-93C8-9398D1A826E5}"/>
              </a:ext>
            </a:extLst>
          </p:cNvPr>
          <p:cNvSpPr>
            <a:spLocks noGrp="1"/>
          </p:cNvSpPr>
          <p:nvPr>
            <p:ph idx="1"/>
          </p:nvPr>
        </p:nvSpPr>
        <p:spPr>
          <a:xfrm>
            <a:off x="838200" y="1535065"/>
            <a:ext cx="10515600" cy="4256453"/>
          </a:xfrm>
        </p:spPr>
        <p:txBody>
          <a:bodyPr>
            <a:normAutofit/>
          </a:bodyPr>
          <a:lstStyle>
            <a:lvl1pPr>
              <a:defRPr sz="2400">
                <a:solidFill>
                  <a:schemeClr val="bg1"/>
                </a:solidFill>
              </a:defRPr>
            </a:lvl1pPr>
          </a:lstStyle>
          <a:p>
            <a:pPr lvl="0"/>
            <a:r>
              <a:rPr lang="en-US"/>
              <a:t>Edit Master text styles</a:t>
            </a:r>
          </a:p>
        </p:txBody>
      </p:sp>
      <p:sp>
        <p:nvSpPr>
          <p:cNvPr id="6" name="Slide Number Placeholder 5">
            <a:extLst>
              <a:ext uri="{FF2B5EF4-FFF2-40B4-BE49-F238E27FC236}">
                <a16:creationId xmlns:a16="http://schemas.microsoft.com/office/drawing/2014/main" id="{35E6DB81-3C1D-8A49-8C87-0F6BE5A9E9C0}"/>
              </a:ext>
            </a:extLst>
          </p:cNvPr>
          <p:cNvSpPr>
            <a:spLocks noGrp="1"/>
          </p:cNvSpPr>
          <p:nvPr>
            <p:ph type="sldNum" sz="quarter" idx="12"/>
          </p:nvPr>
        </p:nvSpPr>
        <p:spPr/>
        <p:txBody>
          <a:bodyPr/>
          <a:lstStyle>
            <a:lvl1pPr>
              <a:defRPr>
                <a:solidFill>
                  <a:schemeClr val="bg1"/>
                </a:solidFill>
              </a:defRPr>
            </a:lvl1pPr>
          </a:lstStyle>
          <a:p>
            <a:fld id="{EE1A55DE-D795-7B44-9085-719E51EC44B5}" type="slidenum">
              <a:rPr lang="en-US" smtClean="0"/>
              <a:pPr/>
              <a:t>‹#›</a:t>
            </a:fld>
            <a:endParaRPr lang="en-US"/>
          </a:p>
        </p:txBody>
      </p:sp>
      <p:pic>
        <p:nvPicPr>
          <p:cNvPr id="10" name="Picture 9">
            <a:extLst>
              <a:ext uri="{FF2B5EF4-FFF2-40B4-BE49-F238E27FC236}">
                <a16:creationId xmlns:a16="http://schemas.microsoft.com/office/drawing/2014/main" id="{DCD15111-C891-504A-AA43-3B56AC6196F8}"/>
              </a:ext>
            </a:extLst>
          </p:cNvPr>
          <p:cNvPicPr>
            <a:picLocks noChangeAspect="1"/>
          </p:cNvPicPr>
          <p:nvPr userDrawn="1"/>
        </p:nvPicPr>
        <p:blipFill>
          <a:blip r:embed="rId3"/>
          <a:srcRect/>
          <a:stretch/>
        </p:blipFill>
        <p:spPr>
          <a:xfrm>
            <a:off x="409658" y="6320123"/>
            <a:ext cx="3196167" cy="319147"/>
          </a:xfrm>
          <a:prstGeom prst="rect">
            <a:avLst/>
          </a:prstGeom>
        </p:spPr>
      </p:pic>
      <p:pic>
        <p:nvPicPr>
          <p:cNvPr id="11" name="Picture 10">
            <a:extLst>
              <a:ext uri="{FF2B5EF4-FFF2-40B4-BE49-F238E27FC236}">
                <a16:creationId xmlns:a16="http://schemas.microsoft.com/office/drawing/2014/main" id="{D3EA3455-F170-324C-88B5-287718264867}"/>
              </a:ext>
            </a:extLst>
          </p:cNvPr>
          <p:cNvPicPr>
            <a:picLocks noChangeAspect="1"/>
          </p:cNvPicPr>
          <p:nvPr userDrawn="1"/>
        </p:nvPicPr>
        <p:blipFill rotWithShape="1">
          <a:blip r:embed="rId4"/>
          <a:srcRect t="5" r="8043" b="-142998"/>
          <a:stretch/>
        </p:blipFill>
        <p:spPr>
          <a:xfrm>
            <a:off x="400051" y="6070928"/>
            <a:ext cx="11056823" cy="60118"/>
          </a:xfrm>
          <a:prstGeom prst="rect">
            <a:avLst/>
          </a:prstGeom>
        </p:spPr>
      </p:pic>
    </p:spTree>
    <p:extLst>
      <p:ext uri="{BB962C8B-B14F-4D97-AF65-F5344CB8AC3E}">
        <p14:creationId xmlns:p14="http://schemas.microsoft.com/office/powerpoint/2010/main" val="31767208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5A0D2F0-1F10-854B-834D-FF8C54AAA49C}"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1A55DE-D795-7B44-9085-719E51EC44B5}" type="slidenum">
              <a:rPr lang="en-US" smtClean="0"/>
              <a:t>‹#›</a:t>
            </a:fld>
            <a:endParaRPr lang="en-US"/>
          </a:p>
        </p:txBody>
      </p:sp>
    </p:spTree>
    <p:extLst>
      <p:ext uri="{BB962C8B-B14F-4D97-AF65-F5344CB8AC3E}">
        <p14:creationId xmlns:p14="http://schemas.microsoft.com/office/powerpoint/2010/main" val="39315726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5A0D2F0-1F10-854B-834D-FF8C54AAA49C}"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1A55DE-D795-7B44-9085-719E51EC44B5}" type="slidenum">
              <a:rPr lang="en-US" smtClean="0"/>
              <a:t>‹#›</a:t>
            </a:fld>
            <a:endParaRPr lang="en-US"/>
          </a:p>
        </p:txBody>
      </p:sp>
    </p:spTree>
    <p:extLst>
      <p:ext uri="{BB962C8B-B14F-4D97-AF65-F5344CB8AC3E}">
        <p14:creationId xmlns:p14="http://schemas.microsoft.com/office/powerpoint/2010/main" val="103708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3FA3C1-F34D-4D4A-A999-6BD04B870E4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70806AC6-9229-B641-B36F-4C5719D6B6E9}"/>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pic>
        <p:nvPicPr>
          <p:cNvPr id="10" name="Picture 9">
            <a:extLst>
              <a:ext uri="{FF2B5EF4-FFF2-40B4-BE49-F238E27FC236}">
                <a16:creationId xmlns:a16="http://schemas.microsoft.com/office/drawing/2014/main" id="{15F6D999-A485-5C45-B8F6-106D8EF2E226}"/>
              </a:ext>
            </a:extLst>
          </p:cNvPr>
          <p:cNvPicPr>
            <a:picLocks noChangeAspect="1"/>
          </p:cNvPicPr>
          <p:nvPr userDrawn="1"/>
        </p:nvPicPr>
        <p:blipFill>
          <a:blip r:embed="rId4"/>
          <a:stretch>
            <a:fillRect/>
          </a:stretch>
        </p:blipFill>
        <p:spPr>
          <a:xfrm>
            <a:off x="402422" y="318527"/>
            <a:ext cx="3196167" cy="368789"/>
          </a:xfrm>
          <a:prstGeom prst="rect">
            <a:avLst/>
          </a:prstGeom>
        </p:spPr>
      </p:pic>
      <p:sp>
        <p:nvSpPr>
          <p:cNvPr id="2" name="Title 1">
            <a:extLst>
              <a:ext uri="{FF2B5EF4-FFF2-40B4-BE49-F238E27FC236}">
                <a16:creationId xmlns:a16="http://schemas.microsoft.com/office/drawing/2014/main" id="{DAA4281D-3412-5E48-9A52-70612FA4E1AE}"/>
              </a:ext>
            </a:extLst>
          </p:cNvPr>
          <p:cNvSpPr>
            <a:spLocks noGrp="1"/>
          </p:cNvSpPr>
          <p:nvPr>
            <p:ph type="title"/>
          </p:nvPr>
        </p:nvSpPr>
        <p:spPr>
          <a:xfrm>
            <a:off x="838200" y="2562303"/>
            <a:ext cx="9159240" cy="1325563"/>
          </a:xfrm>
        </p:spPr>
        <p:txBody>
          <a:bodyPr>
            <a:normAutofit/>
          </a:bodyPr>
          <a:lstStyle>
            <a:lvl1pPr>
              <a:defRPr sz="4800">
                <a:solidFill>
                  <a:srgbClr val="193E72"/>
                </a:solidFill>
              </a:defRPr>
            </a:lvl1pPr>
          </a:lstStyle>
          <a:p>
            <a:r>
              <a:rPr lang="en-US"/>
              <a:t>Click to edit Master title</a:t>
            </a:r>
          </a:p>
        </p:txBody>
      </p:sp>
      <p:sp>
        <p:nvSpPr>
          <p:cNvPr id="7" name="Slide Number Placeholder 6">
            <a:extLst>
              <a:ext uri="{FF2B5EF4-FFF2-40B4-BE49-F238E27FC236}">
                <a16:creationId xmlns:a16="http://schemas.microsoft.com/office/drawing/2014/main" id="{419B6C91-4419-6945-B1FB-13E02AAEB7DA}"/>
              </a:ext>
            </a:extLst>
          </p:cNvPr>
          <p:cNvSpPr>
            <a:spLocks noGrp="1"/>
          </p:cNvSpPr>
          <p:nvPr>
            <p:ph type="sldNum" sz="quarter" idx="12"/>
          </p:nvPr>
        </p:nvSpPr>
        <p:spPr/>
        <p:txBody>
          <a:bodyPr/>
          <a:lstStyle/>
          <a:p>
            <a:fld id="{EE1A55DE-D795-7B44-9085-719E51EC44B5}" type="slidenum">
              <a:rPr lang="en-US" smtClean="0"/>
              <a:t>‹#›</a:t>
            </a:fld>
            <a:endParaRPr lang="en-US"/>
          </a:p>
        </p:txBody>
      </p:sp>
      <p:pic>
        <p:nvPicPr>
          <p:cNvPr id="15" name="Picture 14">
            <a:extLst>
              <a:ext uri="{FF2B5EF4-FFF2-40B4-BE49-F238E27FC236}">
                <a16:creationId xmlns:a16="http://schemas.microsoft.com/office/drawing/2014/main" id="{F9D905AD-F873-2A44-82D4-3A8989E2B37C}"/>
              </a:ext>
            </a:extLst>
          </p:cNvPr>
          <p:cNvPicPr>
            <a:picLocks noChangeAspect="1"/>
          </p:cNvPicPr>
          <p:nvPr userDrawn="1"/>
        </p:nvPicPr>
        <p:blipFill>
          <a:blip r:embed="rId5"/>
          <a:stretch>
            <a:fillRect/>
          </a:stretch>
        </p:blipFill>
        <p:spPr>
          <a:xfrm rot="12288281">
            <a:off x="10164502" y="1227960"/>
            <a:ext cx="1342276" cy="1285674"/>
          </a:xfrm>
          <a:prstGeom prst="rect">
            <a:avLst/>
          </a:prstGeom>
        </p:spPr>
      </p:pic>
      <p:pic>
        <p:nvPicPr>
          <p:cNvPr id="18" name="Picture 17">
            <a:extLst>
              <a:ext uri="{FF2B5EF4-FFF2-40B4-BE49-F238E27FC236}">
                <a16:creationId xmlns:a16="http://schemas.microsoft.com/office/drawing/2014/main" id="{21FD4E0F-C273-6D40-A933-CEE0CA6AA3E0}"/>
              </a:ext>
            </a:extLst>
          </p:cNvPr>
          <p:cNvPicPr>
            <a:picLocks noChangeAspect="1"/>
          </p:cNvPicPr>
          <p:nvPr userDrawn="1"/>
        </p:nvPicPr>
        <p:blipFill rotWithShape="1">
          <a:blip r:embed="rId6"/>
          <a:srcRect l="8151" b="33145"/>
          <a:stretch/>
        </p:blipFill>
        <p:spPr>
          <a:xfrm>
            <a:off x="1" y="4480660"/>
            <a:ext cx="3091180" cy="2377341"/>
          </a:xfrm>
          <a:prstGeom prst="rect">
            <a:avLst/>
          </a:prstGeom>
        </p:spPr>
      </p:pic>
    </p:spTree>
    <p:extLst>
      <p:ext uri="{BB962C8B-B14F-4D97-AF65-F5344CB8AC3E}">
        <p14:creationId xmlns:p14="http://schemas.microsoft.com/office/powerpoint/2010/main" val="29436444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52F2127-EBD7-8848-B8B4-DAD7CA931A5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E396B99-1C3E-534F-B516-F100DE2F2778}"/>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pic>
        <p:nvPicPr>
          <p:cNvPr id="9" name="Picture 8">
            <a:extLst>
              <a:ext uri="{FF2B5EF4-FFF2-40B4-BE49-F238E27FC236}">
                <a16:creationId xmlns:a16="http://schemas.microsoft.com/office/drawing/2014/main" id="{5E208493-8149-6E45-81CC-EE362D4F2B77}"/>
              </a:ext>
            </a:extLst>
          </p:cNvPr>
          <p:cNvPicPr>
            <a:picLocks noChangeAspect="1"/>
          </p:cNvPicPr>
          <p:nvPr userDrawn="1"/>
        </p:nvPicPr>
        <p:blipFill>
          <a:blip r:embed="rId4"/>
          <a:stretch>
            <a:fillRect/>
          </a:stretch>
        </p:blipFill>
        <p:spPr>
          <a:xfrm>
            <a:off x="402422" y="318527"/>
            <a:ext cx="3196167" cy="368789"/>
          </a:xfrm>
          <a:prstGeom prst="rect">
            <a:avLst/>
          </a:prstGeom>
        </p:spPr>
      </p:pic>
      <p:pic>
        <p:nvPicPr>
          <p:cNvPr id="10" name="Picture 9">
            <a:extLst>
              <a:ext uri="{FF2B5EF4-FFF2-40B4-BE49-F238E27FC236}">
                <a16:creationId xmlns:a16="http://schemas.microsoft.com/office/drawing/2014/main" id="{6CAAB2EA-8363-5F45-8970-190A7BD6C085}"/>
              </a:ext>
            </a:extLst>
          </p:cNvPr>
          <p:cNvPicPr>
            <a:picLocks noChangeAspect="1"/>
          </p:cNvPicPr>
          <p:nvPr userDrawn="1"/>
        </p:nvPicPr>
        <p:blipFill rotWithShape="1">
          <a:blip r:embed="rId5"/>
          <a:srcRect l="8151" b="33145"/>
          <a:stretch/>
        </p:blipFill>
        <p:spPr>
          <a:xfrm>
            <a:off x="1" y="4480660"/>
            <a:ext cx="3091180" cy="2377341"/>
          </a:xfrm>
          <a:prstGeom prst="rect">
            <a:avLst/>
          </a:prstGeom>
        </p:spPr>
      </p:pic>
      <p:pic>
        <p:nvPicPr>
          <p:cNvPr id="11" name="Picture 10">
            <a:extLst>
              <a:ext uri="{FF2B5EF4-FFF2-40B4-BE49-F238E27FC236}">
                <a16:creationId xmlns:a16="http://schemas.microsoft.com/office/drawing/2014/main" id="{0EE5CE05-CB7F-B34C-8754-EF71B55DB913}"/>
              </a:ext>
            </a:extLst>
          </p:cNvPr>
          <p:cNvPicPr>
            <a:picLocks noChangeAspect="1"/>
          </p:cNvPicPr>
          <p:nvPr userDrawn="1"/>
        </p:nvPicPr>
        <p:blipFill>
          <a:blip r:embed="rId6"/>
          <a:stretch>
            <a:fillRect/>
          </a:stretch>
        </p:blipFill>
        <p:spPr>
          <a:xfrm>
            <a:off x="10445751" y="1519647"/>
            <a:ext cx="1155700" cy="927100"/>
          </a:xfrm>
          <a:prstGeom prst="rect">
            <a:avLst/>
          </a:prstGeom>
        </p:spPr>
      </p:pic>
      <p:sp>
        <p:nvSpPr>
          <p:cNvPr id="2" name="Title 1">
            <a:extLst>
              <a:ext uri="{FF2B5EF4-FFF2-40B4-BE49-F238E27FC236}">
                <a16:creationId xmlns:a16="http://schemas.microsoft.com/office/drawing/2014/main" id="{02BF6DC9-37E3-D144-87B7-81B5E7C27BD8}"/>
              </a:ext>
            </a:extLst>
          </p:cNvPr>
          <p:cNvSpPr>
            <a:spLocks noGrp="1"/>
          </p:cNvSpPr>
          <p:nvPr>
            <p:ph type="title"/>
          </p:nvPr>
        </p:nvSpPr>
        <p:spPr>
          <a:xfrm>
            <a:off x="838200" y="2488688"/>
            <a:ext cx="9403080" cy="1133477"/>
          </a:xfrm>
        </p:spPr>
        <p:txBody>
          <a:bodyPr anchor="b">
            <a:noAutofit/>
          </a:bodyPr>
          <a:lstStyle>
            <a:lvl1pPr>
              <a:defRPr sz="4800">
                <a:solidFill>
                  <a:srgbClr val="193E72"/>
                </a:solidFill>
              </a:defRPr>
            </a:lvl1pPr>
          </a:lstStyle>
          <a:p>
            <a:r>
              <a:rPr lang="en-US"/>
              <a:t>Click to edit Master title</a:t>
            </a:r>
          </a:p>
        </p:txBody>
      </p:sp>
      <p:sp>
        <p:nvSpPr>
          <p:cNvPr id="6" name="Slide Number Placeholder 5">
            <a:extLst>
              <a:ext uri="{FF2B5EF4-FFF2-40B4-BE49-F238E27FC236}">
                <a16:creationId xmlns:a16="http://schemas.microsoft.com/office/drawing/2014/main" id="{35944CE4-06ED-E046-944B-D3D4DDDF1D04}"/>
              </a:ext>
            </a:extLst>
          </p:cNvPr>
          <p:cNvSpPr>
            <a:spLocks noGrp="1"/>
          </p:cNvSpPr>
          <p:nvPr>
            <p:ph type="sldNum" sz="quarter" idx="12"/>
          </p:nvPr>
        </p:nvSpPr>
        <p:spPr/>
        <p:txBody>
          <a:bodyPr/>
          <a:lstStyle>
            <a:lvl1pPr>
              <a:defRPr>
                <a:solidFill>
                  <a:srgbClr val="193E72"/>
                </a:solidFill>
              </a:defRPr>
            </a:lvl1pPr>
          </a:lstStyle>
          <a:p>
            <a:fld id="{EE1A55DE-D795-7B44-9085-719E51EC44B5}" type="slidenum">
              <a:rPr lang="en-US" smtClean="0"/>
              <a:pPr/>
              <a:t>‹#›</a:t>
            </a:fld>
            <a:endParaRPr lang="en-US"/>
          </a:p>
        </p:txBody>
      </p:sp>
    </p:spTree>
    <p:extLst>
      <p:ext uri="{BB962C8B-B14F-4D97-AF65-F5344CB8AC3E}">
        <p14:creationId xmlns:p14="http://schemas.microsoft.com/office/powerpoint/2010/main" val="6860174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C1C9C2-FB98-9449-B8F0-39AAEDD3EE4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239D3C52-456B-CF49-8D86-ABB528E08D2A}"/>
              </a:ext>
            </a:extLst>
          </p:cNvPr>
          <p:cNvPicPr>
            <a:picLocks noChangeAspect="1"/>
          </p:cNvPicPr>
          <p:nvPr userDrawn="1"/>
        </p:nvPicPr>
        <p:blipFill rotWithShape="1">
          <a:blip r:embed="rId3"/>
          <a:srcRect t="3" r="6601" b="-36686"/>
          <a:stretch/>
        </p:blipFill>
        <p:spPr>
          <a:xfrm>
            <a:off x="436034" y="858109"/>
            <a:ext cx="11387159" cy="45719"/>
          </a:xfrm>
          <a:prstGeom prst="rect">
            <a:avLst/>
          </a:prstGeom>
        </p:spPr>
      </p:pic>
      <p:pic>
        <p:nvPicPr>
          <p:cNvPr id="9" name="Picture 8">
            <a:extLst>
              <a:ext uri="{FF2B5EF4-FFF2-40B4-BE49-F238E27FC236}">
                <a16:creationId xmlns:a16="http://schemas.microsoft.com/office/drawing/2014/main" id="{EDC8F958-22FC-904F-8492-ECBB12608F6B}"/>
              </a:ext>
            </a:extLst>
          </p:cNvPr>
          <p:cNvPicPr>
            <a:picLocks noChangeAspect="1"/>
          </p:cNvPicPr>
          <p:nvPr userDrawn="1"/>
        </p:nvPicPr>
        <p:blipFill rotWithShape="1">
          <a:blip r:embed="rId4"/>
          <a:srcRect l="35446" b="23513"/>
          <a:stretch/>
        </p:blipFill>
        <p:spPr>
          <a:xfrm>
            <a:off x="0" y="4799507"/>
            <a:ext cx="1737360" cy="2058494"/>
          </a:xfrm>
          <a:prstGeom prst="rect">
            <a:avLst/>
          </a:prstGeom>
        </p:spPr>
      </p:pic>
      <p:pic>
        <p:nvPicPr>
          <p:cNvPr id="10" name="Picture 9">
            <a:extLst>
              <a:ext uri="{FF2B5EF4-FFF2-40B4-BE49-F238E27FC236}">
                <a16:creationId xmlns:a16="http://schemas.microsoft.com/office/drawing/2014/main" id="{5B304E4C-D148-DF45-B7F2-E70F5B2E2408}"/>
              </a:ext>
            </a:extLst>
          </p:cNvPr>
          <p:cNvPicPr>
            <a:picLocks noChangeAspect="1"/>
          </p:cNvPicPr>
          <p:nvPr userDrawn="1"/>
        </p:nvPicPr>
        <p:blipFill>
          <a:blip r:embed="rId5"/>
          <a:stretch>
            <a:fillRect/>
          </a:stretch>
        </p:blipFill>
        <p:spPr>
          <a:xfrm rot="16200000">
            <a:off x="10239223" y="1795994"/>
            <a:ext cx="1579199" cy="1184400"/>
          </a:xfrm>
          <a:prstGeom prst="rect">
            <a:avLst/>
          </a:prstGeom>
        </p:spPr>
      </p:pic>
      <p:sp>
        <p:nvSpPr>
          <p:cNvPr id="6" name="Slide Number Placeholder 5">
            <a:extLst>
              <a:ext uri="{FF2B5EF4-FFF2-40B4-BE49-F238E27FC236}">
                <a16:creationId xmlns:a16="http://schemas.microsoft.com/office/drawing/2014/main" id="{37DB257D-A0E0-EF48-ABA3-7782115D606E}"/>
              </a:ext>
            </a:extLst>
          </p:cNvPr>
          <p:cNvSpPr>
            <a:spLocks noGrp="1"/>
          </p:cNvSpPr>
          <p:nvPr>
            <p:ph type="sldNum" sz="quarter" idx="12"/>
          </p:nvPr>
        </p:nvSpPr>
        <p:spPr/>
        <p:txBody>
          <a:bodyPr/>
          <a:lstStyle>
            <a:lvl1pPr>
              <a:defRPr>
                <a:solidFill>
                  <a:schemeClr val="bg1"/>
                </a:solidFill>
              </a:defRPr>
            </a:lvl1pPr>
          </a:lstStyle>
          <a:p>
            <a:fld id="{EE1A55DE-D795-7B44-9085-719E51EC44B5}" type="slidenum">
              <a:rPr lang="en-US" smtClean="0"/>
              <a:pPr/>
              <a:t>‹#›</a:t>
            </a:fld>
            <a:endParaRPr lang="en-US"/>
          </a:p>
        </p:txBody>
      </p:sp>
      <p:sp>
        <p:nvSpPr>
          <p:cNvPr id="11" name="TextBox 10">
            <a:extLst>
              <a:ext uri="{FF2B5EF4-FFF2-40B4-BE49-F238E27FC236}">
                <a16:creationId xmlns:a16="http://schemas.microsoft.com/office/drawing/2014/main" id="{1D3C93AA-AEC1-E348-A455-2BBDEC699ED7}"/>
              </a:ext>
            </a:extLst>
          </p:cNvPr>
          <p:cNvSpPr txBox="1"/>
          <p:nvPr userDrawn="1"/>
        </p:nvSpPr>
        <p:spPr>
          <a:xfrm>
            <a:off x="873760" y="-538480"/>
            <a:ext cx="184731" cy="369332"/>
          </a:xfrm>
          <a:prstGeom prst="rect">
            <a:avLst/>
          </a:prstGeom>
          <a:noFill/>
        </p:spPr>
        <p:txBody>
          <a:bodyPr wrap="none" rtlCol="0">
            <a:spAutoFit/>
          </a:bodyPr>
          <a:lstStyle/>
          <a:p>
            <a:endParaRPr lang="en-US"/>
          </a:p>
        </p:txBody>
      </p:sp>
      <p:pic>
        <p:nvPicPr>
          <p:cNvPr id="19" name="Picture 18">
            <a:extLst>
              <a:ext uri="{FF2B5EF4-FFF2-40B4-BE49-F238E27FC236}">
                <a16:creationId xmlns:a16="http://schemas.microsoft.com/office/drawing/2014/main" id="{ED173F14-E50B-9448-B526-F682F5200068}"/>
              </a:ext>
            </a:extLst>
          </p:cNvPr>
          <p:cNvPicPr>
            <a:picLocks noChangeAspect="1"/>
          </p:cNvPicPr>
          <p:nvPr userDrawn="1"/>
        </p:nvPicPr>
        <p:blipFill>
          <a:blip r:embed="rId6"/>
          <a:stretch>
            <a:fillRect/>
          </a:stretch>
        </p:blipFill>
        <p:spPr>
          <a:xfrm>
            <a:off x="436034" y="313200"/>
            <a:ext cx="3196167" cy="368789"/>
          </a:xfrm>
          <a:prstGeom prst="rect">
            <a:avLst/>
          </a:prstGeom>
        </p:spPr>
      </p:pic>
      <p:sp>
        <p:nvSpPr>
          <p:cNvPr id="12" name="Title 1">
            <a:extLst>
              <a:ext uri="{FF2B5EF4-FFF2-40B4-BE49-F238E27FC236}">
                <a16:creationId xmlns:a16="http://schemas.microsoft.com/office/drawing/2014/main" id="{8C69DFD5-858D-D642-ADE1-D548CB19E775}"/>
              </a:ext>
            </a:extLst>
          </p:cNvPr>
          <p:cNvSpPr>
            <a:spLocks noGrp="1"/>
          </p:cNvSpPr>
          <p:nvPr>
            <p:ph type="title"/>
          </p:nvPr>
        </p:nvSpPr>
        <p:spPr>
          <a:xfrm>
            <a:off x="838200" y="2488688"/>
            <a:ext cx="9403080" cy="1133477"/>
          </a:xfrm>
        </p:spPr>
        <p:txBody>
          <a:bodyPr anchor="b">
            <a:noAutofit/>
          </a:bodyPr>
          <a:lstStyle>
            <a:lvl1pPr>
              <a:defRPr sz="4800">
                <a:solidFill>
                  <a:schemeClr val="bg1"/>
                </a:solidFill>
              </a:defRPr>
            </a:lvl1pPr>
          </a:lstStyle>
          <a:p>
            <a:r>
              <a:rPr lang="en-US"/>
              <a:t>Click to edit Master title</a:t>
            </a:r>
          </a:p>
        </p:txBody>
      </p:sp>
    </p:spTree>
    <p:extLst>
      <p:ext uri="{BB962C8B-B14F-4D97-AF65-F5344CB8AC3E}">
        <p14:creationId xmlns:p14="http://schemas.microsoft.com/office/powerpoint/2010/main" val="1123356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52F2127-EBD7-8848-B8B4-DAD7CA931A5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E396B99-1C3E-534F-B516-F100DE2F2778}"/>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pic>
        <p:nvPicPr>
          <p:cNvPr id="10" name="Picture 9">
            <a:extLst>
              <a:ext uri="{FF2B5EF4-FFF2-40B4-BE49-F238E27FC236}">
                <a16:creationId xmlns:a16="http://schemas.microsoft.com/office/drawing/2014/main" id="{6CAAB2EA-8363-5F45-8970-190A7BD6C085}"/>
              </a:ext>
            </a:extLst>
          </p:cNvPr>
          <p:cNvPicPr>
            <a:picLocks noChangeAspect="1"/>
          </p:cNvPicPr>
          <p:nvPr userDrawn="1"/>
        </p:nvPicPr>
        <p:blipFill rotWithShape="1">
          <a:blip r:embed="rId4"/>
          <a:srcRect l="8151" b="33145"/>
          <a:stretch/>
        </p:blipFill>
        <p:spPr>
          <a:xfrm>
            <a:off x="1" y="4480660"/>
            <a:ext cx="3091180" cy="2377341"/>
          </a:xfrm>
          <a:prstGeom prst="rect">
            <a:avLst/>
          </a:prstGeom>
        </p:spPr>
      </p:pic>
      <p:pic>
        <p:nvPicPr>
          <p:cNvPr id="11" name="Picture 10">
            <a:extLst>
              <a:ext uri="{FF2B5EF4-FFF2-40B4-BE49-F238E27FC236}">
                <a16:creationId xmlns:a16="http://schemas.microsoft.com/office/drawing/2014/main" id="{0EE5CE05-CB7F-B34C-8754-EF71B55DB913}"/>
              </a:ext>
            </a:extLst>
          </p:cNvPr>
          <p:cNvPicPr>
            <a:picLocks noChangeAspect="1"/>
          </p:cNvPicPr>
          <p:nvPr userDrawn="1"/>
        </p:nvPicPr>
        <p:blipFill>
          <a:blip r:embed="rId5"/>
          <a:stretch>
            <a:fillRect/>
          </a:stretch>
        </p:blipFill>
        <p:spPr>
          <a:xfrm>
            <a:off x="10445751" y="1519647"/>
            <a:ext cx="1155700" cy="927100"/>
          </a:xfrm>
          <a:prstGeom prst="rect">
            <a:avLst/>
          </a:prstGeom>
        </p:spPr>
      </p:pic>
      <p:sp>
        <p:nvSpPr>
          <p:cNvPr id="2" name="Title 1">
            <a:extLst>
              <a:ext uri="{FF2B5EF4-FFF2-40B4-BE49-F238E27FC236}">
                <a16:creationId xmlns:a16="http://schemas.microsoft.com/office/drawing/2014/main" id="{02BF6DC9-37E3-D144-87B7-81B5E7C27BD8}"/>
              </a:ext>
            </a:extLst>
          </p:cNvPr>
          <p:cNvSpPr>
            <a:spLocks noGrp="1"/>
          </p:cNvSpPr>
          <p:nvPr>
            <p:ph type="title"/>
          </p:nvPr>
        </p:nvSpPr>
        <p:spPr>
          <a:xfrm>
            <a:off x="838200" y="2488688"/>
            <a:ext cx="9403080" cy="1133477"/>
          </a:xfrm>
        </p:spPr>
        <p:txBody>
          <a:bodyPr anchor="b">
            <a:noAutofit/>
          </a:bodyPr>
          <a:lstStyle>
            <a:lvl1pPr>
              <a:defRPr sz="4800">
                <a:solidFill>
                  <a:srgbClr val="193E72"/>
                </a:solidFill>
              </a:defRPr>
            </a:lvl1pPr>
          </a:lstStyle>
          <a:p>
            <a:r>
              <a:rPr lang="en-US"/>
              <a:t>Click to edit Master title</a:t>
            </a:r>
          </a:p>
        </p:txBody>
      </p:sp>
      <p:sp>
        <p:nvSpPr>
          <p:cNvPr id="6" name="Slide Number Placeholder 5">
            <a:extLst>
              <a:ext uri="{FF2B5EF4-FFF2-40B4-BE49-F238E27FC236}">
                <a16:creationId xmlns:a16="http://schemas.microsoft.com/office/drawing/2014/main" id="{35944CE4-06ED-E046-944B-D3D4DDDF1D04}"/>
              </a:ext>
            </a:extLst>
          </p:cNvPr>
          <p:cNvSpPr>
            <a:spLocks noGrp="1"/>
          </p:cNvSpPr>
          <p:nvPr>
            <p:ph type="sldNum" sz="quarter" idx="12"/>
          </p:nvPr>
        </p:nvSpPr>
        <p:spPr/>
        <p:txBody>
          <a:bodyPr/>
          <a:lstStyle>
            <a:lvl1pPr>
              <a:defRPr>
                <a:solidFill>
                  <a:srgbClr val="193E72"/>
                </a:solidFill>
              </a:defRPr>
            </a:lvl1pPr>
          </a:lstStyle>
          <a:p>
            <a:fld id="{EE1A55DE-D795-7B44-9085-719E51EC44B5}" type="slidenum">
              <a:rPr lang="en-US" smtClean="0"/>
              <a:pPr/>
              <a:t>‹#›</a:t>
            </a:fld>
            <a:endParaRPr lang="en-US"/>
          </a:p>
        </p:txBody>
      </p:sp>
      <p:pic>
        <p:nvPicPr>
          <p:cNvPr id="12" name="Picture 11">
            <a:extLst>
              <a:ext uri="{FF2B5EF4-FFF2-40B4-BE49-F238E27FC236}">
                <a16:creationId xmlns:a16="http://schemas.microsoft.com/office/drawing/2014/main" id="{61AC7938-2167-4D06-A893-BCB7D409D936}"/>
              </a:ext>
            </a:extLst>
          </p:cNvPr>
          <p:cNvPicPr>
            <a:picLocks noChangeAspect="1"/>
          </p:cNvPicPr>
          <p:nvPr userDrawn="1"/>
        </p:nvPicPr>
        <p:blipFill>
          <a:blip r:embed="rId6"/>
          <a:srcRect/>
          <a:stretch/>
        </p:blipFill>
        <p:spPr>
          <a:xfrm>
            <a:off x="437285" y="375379"/>
            <a:ext cx="3394953" cy="339246"/>
          </a:xfrm>
          <a:prstGeom prst="rect">
            <a:avLst/>
          </a:prstGeom>
        </p:spPr>
      </p:pic>
    </p:spTree>
    <p:extLst>
      <p:ext uri="{BB962C8B-B14F-4D97-AF65-F5344CB8AC3E}">
        <p14:creationId xmlns:p14="http://schemas.microsoft.com/office/powerpoint/2010/main" val="3846443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37E0DDE-BBC8-534D-8F87-23B9287D092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E396B99-1C3E-534F-B516-F100DE2F2778}"/>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sp>
        <p:nvSpPr>
          <p:cNvPr id="2" name="Title 1">
            <a:extLst>
              <a:ext uri="{FF2B5EF4-FFF2-40B4-BE49-F238E27FC236}">
                <a16:creationId xmlns:a16="http://schemas.microsoft.com/office/drawing/2014/main" id="{02BF6DC9-37E3-D144-87B7-81B5E7C27BD8}"/>
              </a:ext>
            </a:extLst>
          </p:cNvPr>
          <p:cNvSpPr>
            <a:spLocks noGrp="1"/>
          </p:cNvSpPr>
          <p:nvPr>
            <p:ph type="title"/>
          </p:nvPr>
        </p:nvSpPr>
        <p:spPr>
          <a:xfrm>
            <a:off x="838200" y="2488688"/>
            <a:ext cx="9403080" cy="1133477"/>
          </a:xfrm>
        </p:spPr>
        <p:txBody>
          <a:bodyPr anchor="b">
            <a:noAutofit/>
          </a:bodyPr>
          <a:lstStyle>
            <a:lvl1pPr>
              <a:defRPr sz="4800">
                <a:solidFill>
                  <a:srgbClr val="193E72"/>
                </a:solidFill>
              </a:defRPr>
            </a:lvl1pPr>
          </a:lstStyle>
          <a:p>
            <a:r>
              <a:rPr lang="en-US"/>
              <a:t>Click to edit Master title</a:t>
            </a:r>
          </a:p>
        </p:txBody>
      </p:sp>
      <p:sp>
        <p:nvSpPr>
          <p:cNvPr id="6" name="Slide Number Placeholder 5">
            <a:extLst>
              <a:ext uri="{FF2B5EF4-FFF2-40B4-BE49-F238E27FC236}">
                <a16:creationId xmlns:a16="http://schemas.microsoft.com/office/drawing/2014/main" id="{35944CE4-06ED-E046-944B-D3D4DDDF1D04}"/>
              </a:ext>
            </a:extLst>
          </p:cNvPr>
          <p:cNvSpPr>
            <a:spLocks noGrp="1"/>
          </p:cNvSpPr>
          <p:nvPr>
            <p:ph type="sldNum" sz="quarter" idx="12"/>
          </p:nvPr>
        </p:nvSpPr>
        <p:spPr/>
        <p:txBody>
          <a:bodyPr/>
          <a:lstStyle>
            <a:lvl1pPr>
              <a:defRPr>
                <a:solidFill>
                  <a:srgbClr val="193E72"/>
                </a:solidFill>
              </a:defRPr>
            </a:lvl1pPr>
          </a:lstStyle>
          <a:p>
            <a:fld id="{EE1A55DE-D795-7B44-9085-719E51EC44B5}" type="slidenum">
              <a:rPr lang="en-US" smtClean="0"/>
              <a:pPr/>
              <a:t>‹#›</a:t>
            </a:fld>
            <a:endParaRPr lang="en-US"/>
          </a:p>
        </p:txBody>
      </p:sp>
      <p:pic>
        <p:nvPicPr>
          <p:cNvPr id="4" name="Picture 3">
            <a:extLst>
              <a:ext uri="{FF2B5EF4-FFF2-40B4-BE49-F238E27FC236}">
                <a16:creationId xmlns:a16="http://schemas.microsoft.com/office/drawing/2014/main" id="{61EBF669-8E10-C845-A121-DB25AD1063DC}"/>
              </a:ext>
            </a:extLst>
          </p:cNvPr>
          <p:cNvPicPr>
            <a:picLocks noChangeAspect="1"/>
          </p:cNvPicPr>
          <p:nvPr userDrawn="1"/>
        </p:nvPicPr>
        <p:blipFill rotWithShape="1">
          <a:blip r:embed="rId4"/>
          <a:srcRect l="34054" b="22345"/>
          <a:stretch/>
        </p:blipFill>
        <p:spPr>
          <a:xfrm>
            <a:off x="0" y="4812138"/>
            <a:ext cx="1737360" cy="2045862"/>
          </a:xfrm>
          <a:prstGeom prst="rect">
            <a:avLst/>
          </a:prstGeom>
        </p:spPr>
      </p:pic>
      <p:pic>
        <p:nvPicPr>
          <p:cNvPr id="12" name="Picture 11">
            <a:extLst>
              <a:ext uri="{FF2B5EF4-FFF2-40B4-BE49-F238E27FC236}">
                <a16:creationId xmlns:a16="http://schemas.microsoft.com/office/drawing/2014/main" id="{20B6504F-0738-AD4E-B37A-159E120E906C}"/>
              </a:ext>
            </a:extLst>
          </p:cNvPr>
          <p:cNvPicPr>
            <a:picLocks noChangeAspect="1"/>
          </p:cNvPicPr>
          <p:nvPr userDrawn="1"/>
        </p:nvPicPr>
        <p:blipFill>
          <a:blip r:embed="rId5"/>
          <a:stretch>
            <a:fillRect/>
          </a:stretch>
        </p:blipFill>
        <p:spPr>
          <a:xfrm rot="16200000">
            <a:off x="10129459" y="1714918"/>
            <a:ext cx="1579205" cy="1184404"/>
          </a:xfrm>
          <a:prstGeom prst="rect">
            <a:avLst/>
          </a:prstGeom>
        </p:spPr>
      </p:pic>
      <p:pic>
        <p:nvPicPr>
          <p:cNvPr id="9" name="Picture 8">
            <a:extLst>
              <a:ext uri="{FF2B5EF4-FFF2-40B4-BE49-F238E27FC236}">
                <a16:creationId xmlns:a16="http://schemas.microsoft.com/office/drawing/2014/main" id="{BD85EB30-2770-4843-AAD7-B92C5312EB9D}"/>
              </a:ext>
            </a:extLst>
          </p:cNvPr>
          <p:cNvPicPr>
            <a:picLocks noChangeAspect="1"/>
          </p:cNvPicPr>
          <p:nvPr userDrawn="1"/>
        </p:nvPicPr>
        <p:blipFill>
          <a:blip r:embed="rId6"/>
          <a:srcRect/>
          <a:stretch/>
        </p:blipFill>
        <p:spPr>
          <a:xfrm>
            <a:off x="437285" y="375379"/>
            <a:ext cx="3394953" cy="339246"/>
          </a:xfrm>
          <a:prstGeom prst="rect">
            <a:avLst/>
          </a:prstGeom>
        </p:spPr>
      </p:pic>
    </p:spTree>
    <p:extLst>
      <p:ext uri="{BB962C8B-B14F-4D97-AF65-F5344CB8AC3E}">
        <p14:creationId xmlns:p14="http://schemas.microsoft.com/office/powerpoint/2010/main" val="1124845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B69119-1B1B-404C-BA90-94A99EE4013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70806AC6-9229-B641-B36F-4C5719D6B6E9}"/>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pic>
        <p:nvPicPr>
          <p:cNvPr id="11" name="Picture 10">
            <a:extLst>
              <a:ext uri="{FF2B5EF4-FFF2-40B4-BE49-F238E27FC236}">
                <a16:creationId xmlns:a16="http://schemas.microsoft.com/office/drawing/2014/main" id="{90ED9402-3D88-6049-B554-357C36611E7D}"/>
              </a:ext>
            </a:extLst>
          </p:cNvPr>
          <p:cNvPicPr>
            <a:picLocks noChangeAspect="1"/>
          </p:cNvPicPr>
          <p:nvPr userDrawn="1"/>
        </p:nvPicPr>
        <p:blipFill rotWithShape="1">
          <a:blip r:embed="rId4"/>
          <a:srcRect l="24256" b="21461"/>
          <a:stretch/>
        </p:blipFill>
        <p:spPr>
          <a:xfrm>
            <a:off x="0" y="4015298"/>
            <a:ext cx="2780030" cy="2842702"/>
          </a:xfrm>
          <a:prstGeom prst="rect">
            <a:avLst/>
          </a:prstGeom>
        </p:spPr>
      </p:pic>
      <p:pic>
        <p:nvPicPr>
          <p:cNvPr id="12" name="Picture 11">
            <a:extLst>
              <a:ext uri="{FF2B5EF4-FFF2-40B4-BE49-F238E27FC236}">
                <a16:creationId xmlns:a16="http://schemas.microsoft.com/office/drawing/2014/main" id="{4AF6015D-0869-6549-8C39-D73FF762841D}"/>
              </a:ext>
            </a:extLst>
          </p:cNvPr>
          <p:cNvPicPr>
            <a:picLocks noChangeAspect="1"/>
          </p:cNvPicPr>
          <p:nvPr userDrawn="1"/>
        </p:nvPicPr>
        <p:blipFill>
          <a:blip r:embed="rId5"/>
          <a:stretch>
            <a:fillRect/>
          </a:stretch>
        </p:blipFill>
        <p:spPr>
          <a:xfrm rot="1782855">
            <a:off x="10190480" y="1552292"/>
            <a:ext cx="1351280" cy="675640"/>
          </a:xfrm>
          <a:prstGeom prst="rect">
            <a:avLst/>
          </a:prstGeom>
        </p:spPr>
      </p:pic>
      <p:sp>
        <p:nvSpPr>
          <p:cNvPr id="2" name="Title 1">
            <a:extLst>
              <a:ext uri="{FF2B5EF4-FFF2-40B4-BE49-F238E27FC236}">
                <a16:creationId xmlns:a16="http://schemas.microsoft.com/office/drawing/2014/main" id="{DAA4281D-3412-5E48-9A52-70612FA4E1AE}"/>
              </a:ext>
            </a:extLst>
          </p:cNvPr>
          <p:cNvSpPr>
            <a:spLocks noGrp="1"/>
          </p:cNvSpPr>
          <p:nvPr>
            <p:ph type="title"/>
          </p:nvPr>
        </p:nvSpPr>
        <p:spPr>
          <a:xfrm>
            <a:off x="838200" y="2555273"/>
            <a:ext cx="9159240" cy="1325563"/>
          </a:xfrm>
        </p:spPr>
        <p:txBody>
          <a:bodyPr>
            <a:normAutofit/>
          </a:bodyPr>
          <a:lstStyle>
            <a:lvl1pPr>
              <a:defRPr sz="4800">
                <a:solidFill>
                  <a:srgbClr val="193E72"/>
                </a:solidFill>
              </a:defRPr>
            </a:lvl1pPr>
          </a:lstStyle>
          <a:p>
            <a:r>
              <a:rPr lang="en-US"/>
              <a:t>Click to edit Master title</a:t>
            </a:r>
          </a:p>
        </p:txBody>
      </p:sp>
      <p:sp>
        <p:nvSpPr>
          <p:cNvPr id="7" name="Slide Number Placeholder 6">
            <a:extLst>
              <a:ext uri="{FF2B5EF4-FFF2-40B4-BE49-F238E27FC236}">
                <a16:creationId xmlns:a16="http://schemas.microsoft.com/office/drawing/2014/main" id="{419B6C91-4419-6945-B1FB-13E02AAEB7DA}"/>
              </a:ext>
            </a:extLst>
          </p:cNvPr>
          <p:cNvSpPr>
            <a:spLocks noGrp="1"/>
          </p:cNvSpPr>
          <p:nvPr>
            <p:ph type="sldNum" sz="quarter" idx="12"/>
          </p:nvPr>
        </p:nvSpPr>
        <p:spPr/>
        <p:txBody>
          <a:bodyPr/>
          <a:lstStyle/>
          <a:p>
            <a:fld id="{EE1A55DE-D795-7B44-9085-719E51EC44B5}" type="slidenum">
              <a:rPr lang="en-US" smtClean="0"/>
              <a:t>‹#›</a:t>
            </a:fld>
            <a:endParaRPr lang="en-US"/>
          </a:p>
        </p:txBody>
      </p:sp>
      <p:pic>
        <p:nvPicPr>
          <p:cNvPr id="13" name="Picture 12">
            <a:extLst>
              <a:ext uri="{FF2B5EF4-FFF2-40B4-BE49-F238E27FC236}">
                <a16:creationId xmlns:a16="http://schemas.microsoft.com/office/drawing/2014/main" id="{54E8281E-F5E3-4731-A0F8-B097A0EC2F37}"/>
              </a:ext>
            </a:extLst>
          </p:cNvPr>
          <p:cNvPicPr>
            <a:picLocks noChangeAspect="1"/>
          </p:cNvPicPr>
          <p:nvPr userDrawn="1"/>
        </p:nvPicPr>
        <p:blipFill>
          <a:blip r:embed="rId6"/>
          <a:srcRect/>
          <a:stretch/>
        </p:blipFill>
        <p:spPr>
          <a:xfrm>
            <a:off x="437285" y="375379"/>
            <a:ext cx="3394953" cy="339246"/>
          </a:xfrm>
          <a:prstGeom prst="rect">
            <a:avLst/>
          </a:prstGeom>
        </p:spPr>
      </p:pic>
    </p:spTree>
    <p:extLst>
      <p:ext uri="{BB962C8B-B14F-4D97-AF65-F5344CB8AC3E}">
        <p14:creationId xmlns:p14="http://schemas.microsoft.com/office/powerpoint/2010/main" val="2715847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3200FBBD-6CC4-A349-B70B-313BAD04B61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E396B99-1C3E-534F-B516-F100DE2F2778}"/>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sp>
        <p:nvSpPr>
          <p:cNvPr id="2" name="Title 1">
            <a:extLst>
              <a:ext uri="{FF2B5EF4-FFF2-40B4-BE49-F238E27FC236}">
                <a16:creationId xmlns:a16="http://schemas.microsoft.com/office/drawing/2014/main" id="{02BF6DC9-37E3-D144-87B7-81B5E7C27BD8}"/>
              </a:ext>
            </a:extLst>
          </p:cNvPr>
          <p:cNvSpPr>
            <a:spLocks noGrp="1"/>
          </p:cNvSpPr>
          <p:nvPr>
            <p:ph type="title"/>
          </p:nvPr>
        </p:nvSpPr>
        <p:spPr>
          <a:xfrm>
            <a:off x="838200" y="2488688"/>
            <a:ext cx="9403080" cy="1133477"/>
          </a:xfrm>
        </p:spPr>
        <p:txBody>
          <a:bodyPr anchor="b">
            <a:noAutofit/>
          </a:bodyPr>
          <a:lstStyle>
            <a:lvl1pPr>
              <a:defRPr sz="4800">
                <a:solidFill>
                  <a:srgbClr val="193E72"/>
                </a:solidFill>
              </a:defRPr>
            </a:lvl1pPr>
          </a:lstStyle>
          <a:p>
            <a:r>
              <a:rPr lang="en-US"/>
              <a:t>Click to edit Master title</a:t>
            </a:r>
          </a:p>
        </p:txBody>
      </p:sp>
      <p:sp>
        <p:nvSpPr>
          <p:cNvPr id="6" name="Slide Number Placeholder 5">
            <a:extLst>
              <a:ext uri="{FF2B5EF4-FFF2-40B4-BE49-F238E27FC236}">
                <a16:creationId xmlns:a16="http://schemas.microsoft.com/office/drawing/2014/main" id="{35944CE4-06ED-E046-944B-D3D4DDDF1D04}"/>
              </a:ext>
            </a:extLst>
          </p:cNvPr>
          <p:cNvSpPr>
            <a:spLocks noGrp="1"/>
          </p:cNvSpPr>
          <p:nvPr>
            <p:ph type="sldNum" sz="quarter" idx="12"/>
          </p:nvPr>
        </p:nvSpPr>
        <p:spPr/>
        <p:txBody>
          <a:bodyPr/>
          <a:lstStyle>
            <a:lvl1pPr>
              <a:defRPr>
                <a:solidFill>
                  <a:srgbClr val="193E72"/>
                </a:solidFill>
              </a:defRPr>
            </a:lvl1pPr>
          </a:lstStyle>
          <a:p>
            <a:fld id="{EE1A55DE-D795-7B44-9085-719E51EC44B5}" type="slidenum">
              <a:rPr lang="en-US" smtClean="0"/>
              <a:pPr/>
              <a:t>‹#›</a:t>
            </a:fld>
            <a:endParaRPr lang="en-US"/>
          </a:p>
        </p:txBody>
      </p:sp>
      <p:pic>
        <p:nvPicPr>
          <p:cNvPr id="21" name="Picture 20">
            <a:extLst>
              <a:ext uri="{FF2B5EF4-FFF2-40B4-BE49-F238E27FC236}">
                <a16:creationId xmlns:a16="http://schemas.microsoft.com/office/drawing/2014/main" id="{1B3F5BD8-0C81-4A4E-A8A7-821DBE909558}"/>
              </a:ext>
            </a:extLst>
          </p:cNvPr>
          <p:cNvPicPr>
            <a:picLocks noChangeAspect="1"/>
          </p:cNvPicPr>
          <p:nvPr userDrawn="1"/>
        </p:nvPicPr>
        <p:blipFill>
          <a:blip r:embed="rId4"/>
          <a:stretch>
            <a:fillRect/>
          </a:stretch>
        </p:blipFill>
        <p:spPr>
          <a:xfrm rot="1927307">
            <a:off x="10464018" y="1601144"/>
            <a:ext cx="1081455" cy="540728"/>
          </a:xfrm>
          <a:prstGeom prst="rect">
            <a:avLst/>
          </a:prstGeom>
        </p:spPr>
      </p:pic>
      <p:pic>
        <p:nvPicPr>
          <p:cNvPr id="22" name="Picture 21">
            <a:extLst>
              <a:ext uri="{FF2B5EF4-FFF2-40B4-BE49-F238E27FC236}">
                <a16:creationId xmlns:a16="http://schemas.microsoft.com/office/drawing/2014/main" id="{580507CF-0871-4D45-B2B1-43EE3CCCD78D}"/>
              </a:ext>
            </a:extLst>
          </p:cNvPr>
          <p:cNvPicPr>
            <a:picLocks noChangeAspect="1"/>
          </p:cNvPicPr>
          <p:nvPr userDrawn="1"/>
        </p:nvPicPr>
        <p:blipFill>
          <a:blip r:embed="rId5"/>
          <a:stretch>
            <a:fillRect/>
          </a:stretch>
        </p:blipFill>
        <p:spPr>
          <a:xfrm>
            <a:off x="0" y="5141460"/>
            <a:ext cx="2582984" cy="1716540"/>
          </a:xfrm>
          <a:prstGeom prst="rect">
            <a:avLst/>
          </a:prstGeom>
        </p:spPr>
      </p:pic>
      <p:pic>
        <p:nvPicPr>
          <p:cNvPr id="9" name="Picture 8">
            <a:extLst>
              <a:ext uri="{FF2B5EF4-FFF2-40B4-BE49-F238E27FC236}">
                <a16:creationId xmlns:a16="http://schemas.microsoft.com/office/drawing/2014/main" id="{62BC77DE-1769-4CBB-A6EA-B9433C8FE466}"/>
              </a:ext>
            </a:extLst>
          </p:cNvPr>
          <p:cNvPicPr>
            <a:picLocks noChangeAspect="1"/>
          </p:cNvPicPr>
          <p:nvPr userDrawn="1"/>
        </p:nvPicPr>
        <p:blipFill>
          <a:blip r:embed="rId6"/>
          <a:srcRect/>
          <a:stretch/>
        </p:blipFill>
        <p:spPr>
          <a:xfrm>
            <a:off x="437285" y="375379"/>
            <a:ext cx="3394953" cy="339246"/>
          </a:xfrm>
          <a:prstGeom prst="rect">
            <a:avLst/>
          </a:prstGeom>
        </p:spPr>
      </p:pic>
    </p:spTree>
    <p:extLst>
      <p:ext uri="{BB962C8B-B14F-4D97-AF65-F5344CB8AC3E}">
        <p14:creationId xmlns:p14="http://schemas.microsoft.com/office/powerpoint/2010/main" val="4055175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3FA3C1-F34D-4D4A-A999-6BD04B870E4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70806AC6-9229-B641-B36F-4C5719D6B6E9}"/>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sp>
        <p:nvSpPr>
          <p:cNvPr id="2" name="Title 1">
            <a:extLst>
              <a:ext uri="{FF2B5EF4-FFF2-40B4-BE49-F238E27FC236}">
                <a16:creationId xmlns:a16="http://schemas.microsoft.com/office/drawing/2014/main" id="{DAA4281D-3412-5E48-9A52-70612FA4E1AE}"/>
              </a:ext>
            </a:extLst>
          </p:cNvPr>
          <p:cNvSpPr>
            <a:spLocks noGrp="1"/>
          </p:cNvSpPr>
          <p:nvPr>
            <p:ph type="title"/>
          </p:nvPr>
        </p:nvSpPr>
        <p:spPr>
          <a:xfrm>
            <a:off x="838200" y="2562303"/>
            <a:ext cx="9159240" cy="1325563"/>
          </a:xfrm>
        </p:spPr>
        <p:txBody>
          <a:bodyPr>
            <a:normAutofit/>
          </a:bodyPr>
          <a:lstStyle>
            <a:lvl1pPr>
              <a:defRPr sz="4800">
                <a:solidFill>
                  <a:srgbClr val="193E72"/>
                </a:solidFill>
              </a:defRPr>
            </a:lvl1pPr>
          </a:lstStyle>
          <a:p>
            <a:r>
              <a:rPr lang="en-US"/>
              <a:t>Click to edit Master title</a:t>
            </a:r>
          </a:p>
        </p:txBody>
      </p:sp>
      <p:sp>
        <p:nvSpPr>
          <p:cNvPr id="7" name="Slide Number Placeholder 6">
            <a:extLst>
              <a:ext uri="{FF2B5EF4-FFF2-40B4-BE49-F238E27FC236}">
                <a16:creationId xmlns:a16="http://schemas.microsoft.com/office/drawing/2014/main" id="{419B6C91-4419-6945-B1FB-13E02AAEB7DA}"/>
              </a:ext>
            </a:extLst>
          </p:cNvPr>
          <p:cNvSpPr>
            <a:spLocks noGrp="1"/>
          </p:cNvSpPr>
          <p:nvPr>
            <p:ph type="sldNum" sz="quarter" idx="12"/>
          </p:nvPr>
        </p:nvSpPr>
        <p:spPr/>
        <p:txBody>
          <a:bodyPr/>
          <a:lstStyle/>
          <a:p>
            <a:fld id="{EE1A55DE-D795-7B44-9085-719E51EC44B5}" type="slidenum">
              <a:rPr lang="en-US" smtClean="0"/>
              <a:t>‹#›</a:t>
            </a:fld>
            <a:endParaRPr lang="en-US"/>
          </a:p>
        </p:txBody>
      </p:sp>
      <p:pic>
        <p:nvPicPr>
          <p:cNvPr id="15" name="Picture 14">
            <a:extLst>
              <a:ext uri="{FF2B5EF4-FFF2-40B4-BE49-F238E27FC236}">
                <a16:creationId xmlns:a16="http://schemas.microsoft.com/office/drawing/2014/main" id="{F9D905AD-F873-2A44-82D4-3A8989E2B37C}"/>
              </a:ext>
            </a:extLst>
          </p:cNvPr>
          <p:cNvPicPr>
            <a:picLocks noChangeAspect="1"/>
          </p:cNvPicPr>
          <p:nvPr userDrawn="1"/>
        </p:nvPicPr>
        <p:blipFill>
          <a:blip r:embed="rId4"/>
          <a:stretch>
            <a:fillRect/>
          </a:stretch>
        </p:blipFill>
        <p:spPr>
          <a:xfrm rot="12288281">
            <a:off x="10164502" y="1227960"/>
            <a:ext cx="1342276" cy="1285674"/>
          </a:xfrm>
          <a:prstGeom prst="rect">
            <a:avLst/>
          </a:prstGeom>
        </p:spPr>
      </p:pic>
      <p:pic>
        <p:nvPicPr>
          <p:cNvPr id="18" name="Picture 17">
            <a:extLst>
              <a:ext uri="{FF2B5EF4-FFF2-40B4-BE49-F238E27FC236}">
                <a16:creationId xmlns:a16="http://schemas.microsoft.com/office/drawing/2014/main" id="{21FD4E0F-C273-6D40-A933-CEE0CA6AA3E0}"/>
              </a:ext>
            </a:extLst>
          </p:cNvPr>
          <p:cNvPicPr>
            <a:picLocks noChangeAspect="1"/>
          </p:cNvPicPr>
          <p:nvPr userDrawn="1"/>
        </p:nvPicPr>
        <p:blipFill rotWithShape="1">
          <a:blip r:embed="rId5"/>
          <a:srcRect l="8151" b="33145"/>
          <a:stretch/>
        </p:blipFill>
        <p:spPr>
          <a:xfrm>
            <a:off x="1" y="4480660"/>
            <a:ext cx="3091180" cy="2377341"/>
          </a:xfrm>
          <a:prstGeom prst="rect">
            <a:avLst/>
          </a:prstGeom>
        </p:spPr>
      </p:pic>
      <p:pic>
        <p:nvPicPr>
          <p:cNvPr id="11" name="Picture 10">
            <a:extLst>
              <a:ext uri="{FF2B5EF4-FFF2-40B4-BE49-F238E27FC236}">
                <a16:creationId xmlns:a16="http://schemas.microsoft.com/office/drawing/2014/main" id="{3512A09D-FFF9-4683-B55F-AC5A2287356A}"/>
              </a:ext>
            </a:extLst>
          </p:cNvPr>
          <p:cNvPicPr>
            <a:picLocks noChangeAspect="1"/>
          </p:cNvPicPr>
          <p:nvPr userDrawn="1"/>
        </p:nvPicPr>
        <p:blipFill>
          <a:blip r:embed="rId6"/>
          <a:srcRect/>
          <a:stretch/>
        </p:blipFill>
        <p:spPr>
          <a:xfrm>
            <a:off x="437285" y="375379"/>
            <a:ext cx="3394953" cy="339246"/>
          </a:xfrm>
          <a:prstGeom prst="rect">
            <a:avLst/>
          </a:prstGeom>
        </p:spPr>
      </p:pic>
    </p:spTree>
    <p:extLst>
      <p:ext uri="{BB962C8B-B14F-4D97-AF65-F5344CB8AC3E}">
        <p14:creationId xmlns:p14="http://schemas.microsoft.com/office/powerpoint/2010/main" val="403488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C1C9C2-FB98-9449-B8F0-39AAEDD3EE4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239D3C52-456B-CF49-8D86-ABB528E08D2A}"/>
              </a:ext>
            </a:extLst>
          </p:cNvPr>
          <p:cNvPicPr>
            <a:picLocks noChangeAspect="1"/>
          </p:cNvPicPr>
          <p:nvPr userDrawn="1"/>
        </p:nvPicPr>
        <p:blipFill rotWithShape="1">
          <a:blip r:embed="rId3"/>
          <a:srcRect t="3" r="6601" b="-36686"/>
          <a:stretch/>
        </p:blipFill>
        <p:spPr>
          <a:xfrm>
            <a:off x="436034" y="858109"/>
            <a:ext cx="11387159" cy="45719"/>
          </a:xfrm>
          <a:prstGeom prst="rect">
            <a:avLst/>
          </a:prstGeom>
        </p:spPr>
      </p:pic>
      <p:pic>
        <p:nvPicPr>
          <p:cNvPr id="9" name="Picture 8">
            <a:extLst>
              <a:ext uri="{FF2B5EF4-FFF2-40B4-BE49-F238E27FC236}">
                <a16:creationId xmlns:a16="http://schemas.microsoft.com/office/drawing/2014/main" id="{EDC8F958-22FC-904F-8492-ECBB12608F6B}"/>
              </a:ext>
            </a:extLst>
          </p:cNvPr>
          <p:cNvPicPr>
            <a:picLocks noChangeAspect="1"/>
          </p:cNvPicPr>
          <p:nvPr userDrawn="1"/>
        </p:nvPicPr>
        <p:blipFill rotWithShape="1">
          <a:blip r:embed="rId4"/>
          <a:srcRect l="35446" b="23513"/>
          <a:stretch/>
        </p:blipFill>
        <p:spPr>
          <a:xfrm>
            <a:off x="0" y="4799507"/>
            <a:ext cx="1737360" cy="2058494"/>
          </a:xfrm>
          <a:prstGeom prst="rect">
            <a:avLst/>
          </a:prstGeom>
        </p:spPr>
      </p:pic>
      <p:pic>
        <p:nvPicPr>
          <p:cNvPr id="10" name="Picture 9">
            <a:extLst>
              <a:ext uri="{FF2B5EF4-FFF2-40B4-BE49-F238E27FC236}">
                <a16:creationId xmlns:a16="http://schemas.microsoft.com/office/drawing/2014/main" id="{5B304E4C-D148-DF45-B7F2-E70F5B2E2408}"/>
              </a:ext>
            </a:extLst>
          </p:cNvPr>
          <p:cNvPicPr>
            <a:picLocks noChangeAspect="1"/>
          </p:cNvPicPr>
          <p:nvPr userDrawn="1"/>
        </p:nvPicPr>
        <p:blipFill>
          <a:blip r:embed="rId5"/>
          <a:stretch>
            <a:fillRect/>
          </a:stretch>
        </p:blipFill>
        <p:spPr>
          <a:xfrm rot="16200000">
            <a:off x="10239223" y="1795994"/>
            <a:ext cx="1579199" cy="1184400"/>
          </a:xfrm>
          <a:prstGeom prst="rect">
            <a:avLst/>
          </a:prstGeom>
        </p:spPr>
      </p:pic>
      <p:sp>
        <p:nvSpPr>
          <p:cNvPr id="6" name="Slide Number Placeholder 5">
            <a:extLst>
              <a:ext uri="{FF2B5EF4-FFF2-40B4-BE49-F238E27FC236}">
                <a16:creationId xmlns:a16="http://schemas.microsoft.com/office/drawing/2014/main" id="{37DB257D-A0E0-EF48-ABA3-7782115D606E}"/>
              </a:ext>
            </a:extLst>
          </p:cNvPr>
          <p:cNvSpPr>
            <a:spLocks noGrp="1"/>
          </p:cNvSpPr>
          <p:nvPr>
            <p:ph type="sldNum" sz="quarter" idx="12"/>
          </p:nvPr>
        </p:nvSpPr>
        <p:spPr/>
        <p:txBody>
          <a:bodyPr/>
          <a:lstStyle>
            <a:lvl1pPr>
              <a:defRPr>
                <a:solidFill>
                  <a:schemeClr val="bg1"/>
                </a:solidFill>
              </a:defRPr>
            </a:lvl1pPr>
          </a:lstStyle>
          <a:p>
            <a:fld id="{EE1A55DE-D795-7B44-9085-719E51EC44B5}" type="slidenum">
              <a:rPr lang="en-US" smtClean="0"/>
              <a:pPr/>
              <a:t>‹#›</a:t>
            </a:fld>
            <a:endParaRPr lang="en-US"/>
          </a:p>
        </p:txBody>
      </p:sp>
      <p:sp>
        <p:nvSpPr>
          <p:cNvPr id="11" name="TextBox 10">
            <a:extLst>
              <a:ext uri="{FF2B5EF4-FFF2-40B4-BE49-F238E27FC236}">
                <a16:creationId xmlns:a16="http://schemas.microsoft.com/office/drawing/2014/main" id="{1D3C93AA-AEC1-E348-A455-2BBDEC699ED7}"/>
              </a:ext>
            </a:extLst>
          </p:cNvPr>
          <p:cNvSpPr txBox="1"/>
          <p:nvPr userDrawn="1"/>
        </p:nvSpPr>
        <p:spPr>
          <a:xfrm>
            <a:off x="873760" y="-538480"/>
            <a:ext cx="184731" cy="369332"/>
          </a:xfrm>
          <a:prstGeom prst="rect">
            <a:avLst/>
          </a:prstGeom>
          <a:noFill/>
        </p:spPr>
        <p:txBody>
          <a:bodyPr wrap="none" rtlCol="0">
            <a:spAutoFit/>
          </a:bodyPr>
          <a:lstStyle/>
          <a:p>
            <a:endParaRPr lang="en-US"/>
          </a:p>
        </p:txBody>
      </p:sp>
      <p:sp>
        <p:nvSpPr>
          <p:cNvPr id="12" name="Title 1">
            <a:extLst>
              <a:ext uri="{FF2B5EF4-FFF2-40B4-BE49-F238E27FC236}">
                <a16:creationId xmlns:a16="http://schemas.microsoft.com/office/drawing/2014/main" id="{8C69DFD5-858D-D642-ADE1-D548CB19E775}"/>
              </a:ext>
            </a:extLst>
          </p:cNvPr>
          <p:cNvSpPr>
            <a:spLocks noGrp="1"/>
          </p:cNvSpPr>
          <p:nvPr>
            <p:ph type="title"/>
          </p:nvPr>
        </p:nvSpPr>
        <p:spPr>
          <a:xfrm>
            <a:off x="838200" y="2488688"/>
            <a:ext cx="9403080" cy="1133477"/>
          </a:xfrm>
        </p:spPr>
        <p:txBody>
          <a:bodyPr anchor="b">
            <a:noAutofit/>
          </a:bodyPr>
          <a:lstStyle>
            <a:lvl1pPr>
              <a:defRPr sz="4800">
                <a:solidFill>
                  <a:schemeClr val="bg1"/>
                </a:solidFill>
              </a:defRPr>
            </a:lvl1pPr>
          </a:lstStyle>
          <a:p>
            <a:r>
              <a:rPr lang="en-US"/>
              <a:t>Click to edit Master title</a:t>
            </a:r>
          </a:p>
        </p:txBody>
      </p:sp>
      <p:pic>
        <p:nvPicPr>
          <p:cNvPr id="13" name="Picture 12">
            <a:extLst>
              <a:ext uri="{FF2B5EF4-FFF2-40B4-BE49-F238E27FC236}">
                <a16:creationId xmlns:a16="http://schemas.microsoft.com/office/drawing/2014/main" id="{F8DD54A3-643A-4AAE-835F-81A597E06480}"/>
              </a:ext>
            </a:extLst>
          </p:cNvPr>
          <p:cNvPicPr>
            <a:picLocks noChangeAspect="1"/>
          </p:cNvPicPr>
          <p:nvPr userDrawn="1"/>
        </p:nvPicPr>
        <p:blipFill>
          <a:blip r:embed="rId6"/>
          <a:srcRect/>
          <a:stretch/>
        </p:blipFill>
        <p:spPr>
          <a:xfrm>
            <a:off x="437285" y="375504"/>
            <a:ext cx="3394953" cy="338996"/>
          </a:xfrm>
          <a:prstGeom prst="rect">
            <a:avLst/>
          </a:prstGeom>
        </p:spPr>
      </p:pic>
    </p:spTree>
    <p:extLst>
      <p:ext uri="{BB962C8B-B14F-4D97-AF65-F5344CB8AC3E}">
        <p14:creationId xmlns:p14="http://schemas.microsoft.com/office/powerpoint/2010/main" val="803733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theme" Target="../theme/theme3.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9F6C1B-6F37-CE43-80CB-13FD9EE06FB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3E29E7-16A9-6340-9E9F-790043ED90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A31A5E-D10C-0845-A242-397F9C9F2058}"/>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A0D2F0-1F10-854B-834D-FF8C54AAA49C}" type="datetimeFigureOut">
              <a:rPr lang="en-US" smtClean="0"/>
              <a:t>4/28/2022</a:t>
            </a:fld>
            <a:endParaRPr lang="en-US"/>
          </a:p>
        </p:txBody>
      </p:sp>
      <p:sp>
        <p:nvSpPr>
          <p:cNvPr id="5" name="Footer Placeholder 4">
            <a:extLst>
              <a:ext uri="{FF2B5EF4-FFF2-40B4-BE49-F238E27FC236}">
                <a16:creationId xmlns:a16="http://schemas.microsoft.com/office/drawing/2014/main" id="{3D03ACE8-7DC1-FF47-A286-E7FBD724D0BE}"/>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19C6CA-BF73-CC4A-BED8-DE34849C7D53}"/>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A55DE-D795-7B44-9085-719E51EC44B5}" type="slidenum">
              <a:rPr lang="en-US" smtClean="0"/>
              <a:t>‹#›</a:t>
            </a:fld>
            <a:endParaRPr lang="en-US"/>
          </a:p>
        </p:txBody>
      </p:sp>
    </p:spTree>
    <p:extLst>
      <p:ext uri="{BB962C8B-B14F-4D97-AF65-F5344CB8AC3E}">
        <p14:creationId xmlns:p14="http://schemas.microsoft.com/office/powerpoint/2010/main" val="3617914908"/>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61" r:id="rId3"/>
    <p:sldLayoutId id="2147483654" r:id="rId4"/>
    <p:sldLayoutId id="2147483660" r:id="rId5"/>
    <p:sldLayoutId id="2147483655" r:id="rId6"/>
    <p:sldLayoutId id="2147483658" r:id="rId7"/>
    <p:sldLayoutId id="2147483659" r:id="rId8"/>
    <p:sldLayoutId id="2147483657" r:id="rId9"/>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B7C736-4659-457D-A888-7CBF1115FFE6}" type="datetimeFigureOut">
              <a:rPr lang="en-GB" smtClean="0"/>
              <a:t>28/04/2022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D8A79C-9785-4E62-A249-18CC489E4A7D}" type="slidenum">
              <a:rPr lang="en-GB" smtClean="0"/>
              <a:t>‹#›</a:t>
            </a:fld>
            <a:endParaRPr lang="en-GB"/>
          </a:p>
        </p:txBody>
      </p:sp>
    </p:spTree>
    <p:extLst>
      <p:ext uri="{BB962C8B-B14F-4D97-AF65-F5344CB8AC3E}">
        <p14:creationId xmlns:p14="http://schemas.microsoft.com/office/powerpoint/2010/main" val="368233239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A0D2F0-1F10-854B-834D-FF8C54AAA49C}" type="datetimeFigureOut">
              <a:rPr lang="en-US" smtClean="0"/>
              <a:t>4/28/2022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A55DE-D795-7B44-9085-719E51EC44B5}" type="slidenum">
              <a:rPr lang="en-US" smtClean="0"/>
              <a:t>‹#›</a:t>
            </a:fld>
            <a:endParaRPr lang="en-US"/>
          </a:p>
        </p:txBody>
      </p:sp>
    </p:spTree>
    <p:extLst>
      <p:ext uri="{BB962C8B-B14F-4D97-AF65-F5344CB8AC3E}">
        <p14:creationId xmlns:p14="http://schemas.microsoft.com/office/powerpoint/2010/main" val="325720549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3CA2787A-3232-46A5-894F-3DDF2CF35791}"/>
              </a:ext>
            </a:extLst>
          </p:cNvPr>
          <p:cNvSpPr txBox="1">
            <a:spLocks/>
          </p:cNvSpPr>
          <p:nvPr/>
        </p:nvSpPr>
        <p:spPr>
          <a:xfrm>
            <a:off x="869567" y="1720770"/>
            <a:ext cx="9144000" cy="2781301"/>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4800" kern="1200">
                <a:solidFill>
                  <a:schemeClr val="bg1"/>
                </a:solidFill>
                <a:latin typeface="+mj-lt"/>
                <a:ea typeface="+mj-ea"/>
                <a:cs typeface="+mj-cs"/>
              </a:defRPr>
            </a:lvl1pPr>
          </a:lstStyle>
          <a:p>
            <a:pPr algn="ctr"/>
            <a:r>
              <a:rPr lang="en-GB" sz="4400">
                <a:latin typeface="Calibri" panose="020F0502020204030204" pitchFamily="34" charset="0"/>
                <a:ea typeface="Calibri" panose="020F0502020204030204" pitchFamily="34" charset="0"/>
              </a:rPr>
              <a:t>Using netnography as a methodological approach to explore virtual funding committee practice in the allocation of research funding</a:t>
            </a:r>
            <a:endParaRPr lang="en-GB" sz="13800" b="1"/>
          </a:p>
        </p:txBody>
      </p:sp>
      <p:sp>
        <p:nvSpPr>
          <p:cNvPr id="5" name="TextBox 4">
            <a:extLst>
              <a:ext uri="{FF2B5EF4-FFF2-40B4-BE49-F238E27FC236}">
                <a16:creationId xmlns:a16="http://schemas.microsoft.com/office/drawing/2014/main" id="{EBCD7021-2A03-4320-8590-C9465416593C}"/>
              </a:ext>
            </a:extLst>
          </p:cNvPr>
          <p:cNvSpPr txBox="1"/>
          <p:nvPr/>
        </p:nvSpPr>
        <p:spPr>
          <a:xfrm>
            <a:off x="2036491" y="5620062"/>
            <a:ext cx="7591143" cy="430887"/>
          </a:xfrm>
          <a:prstGeom prst="rect">
            <a:avLst/>
          </a:prstGeom>
          <a:noFill/>
        </p:spPr>
        <p:txBody>
          <a:bodyPr wrap="square" rtlCol="0">
            <a:spAutoFit/>
          </a:bodyPr>
          <a:lstStyle/>
          <a:p>
            <a:pPr algn="ctr"/>
            <a:r>
              <a:rPr lang="en-GB" sz="2200">
                <a:solidFill>
                  <a:schemeClr val="bg1"/>
                </a:solidFill>
              </a:rPr>
              <a:t>Amanda Blatch-Jones and Katie Meadmore</a:t>
            </a:r>
          </a:p>
        </p:txBody>
      </p:sp>
    </p:spTree>
    <p:extLst>
      <p:ext uri="{BB962C8B-B14F-4D97-AF65-F5344CB8AC3E}">
        <p14:creationId xmlns:p14="http://schemas.microsoft.com/office/powerpoint/2010/main" val="1722482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CA9FB0-4778-417F-A994-18A4328EC32E}"/>
              </a:ext>
            </a:extLst>
          </p:cNvPr>
          <p:cNvSpPr/>
          <p:nvPr/>
        </p:nvSpPr>
        <p:spPr>
          <a:xfrm>
            <a:off x="538935" y="1148137"/>
            <a:ext cx="10248930" cy="4247317"/>
          </a:xfrm>
          <a:prstGeom prst="rect">
            <a:avLst/>
          </a:prstGeom>
        </p:spPr>
        <p:txBody>
          <a:bodyPr wrap="square">
            <a:spAutoFit/>
          </a:bodyPr>
          <a:lstStyle/>
          <a:p>
            <a:r>
              <a:rPr lang="en-GB" sz="3000">
                <a:latin typeface="Arial" panose="020B0604020202020204" pitchFamily="34" charset="0"/>
                <a:cs typeface="Arial" panose="020B0604020202020204" pitchFamily="34" charset="0"/>
              </a:rPr>
              <a:t>Using netnography as a research methodology we proposed to explore: </a:t>
            </a:r>
          </a:p>
          <a:p>
            <a:pPr marL="457200" indent="-457200">
              <a:buFontTx/>
              <a:buChar char="-"/>
            </a:pPr>
            <a:r>
              <a:rPr lang="en-GB" sz="3000">
                <a:latin typeface="Arial" panose="020B0604020202020204" pitchFamily="34" charset="0"/>
                <a:cs typeface="Arial" panose="020B0604020202020204" pitchFamily="34" charset="0"/>
              </a:rPr>
              <a:t>virtual funding committee practices to understand how members participate (e.g. implicit and explicit social interactions), </a:t>
            </a:r>
          </a:p>
          <a:p>
            <a:pPr marL="457200" indent="-457200">
              <a:buFontTx/>
              <a:buChar char="-"/>
            </a:pPr>
            <a:r>
              <a:rPr lang="en-GB" sz="3000">
                <a:latin typeface="Arial" panose="020B0604020202020204" pitchFamily="34" charset="0"/>
                <a:cs typeface="Arial" panose="020B0604020202020204" pitchFamily="34" charset="0"/>
              </a:rPr>
              <a:t>insight into using online forms of communications (e.g. cultural changes), </a:t>
            </a:r>
          </a:p>
          <a:p>
            <a:pPr marL="457200" indent="-457200">
              <a:buFontTx/>
              <a:buChar char="-"/>
            </a:pPr>
            <a:r>
              <a:rPr lang="en-GB" sz="3000">
                <a:latin typeface="Arial" panose="020B0604020202020204" pitchFamily="34" charset="0"/>
                <a:cs typeface="Arial" panose="020B0604020202020204" pitchFamily="34" charset="0"/>
              </a:rPr>
              <a:t>and the benefits, challenges and barriers to using online platforms (e.g. to explore future considerations).</a:t>
            </a:r>
          </a:p>
        </p:txBody>
      </p:sp>
      <p:sp>
        <p:nvSpPr>
          <p:cNvPr id="3" name="Title 3">
            <a:extLst>
              <a:ext uri="{FF2B5EF4-FFF2-40B4-BE49-F238E27FC236}">
                <a16:creationId xmlns:a16="http://schemas.microsoft.com/office/drawing/2014/main" id="{81B439D3-3A64-4B1C-8316-7D22457E42C6}"/>
              </a:ext>
            </a:extLst>
          </p:cNvPr>
          <p:cNvSpPr txBox="1">
            <a:spLocks/>
          </p:cNvSpPr>
          <p:nvPr/>
        </p:nvSpPr>
        <p:spPr>
          <a:xfrm>
            <a:off x="6401879" y="156215"/>
            <a:ext cx="4951065" cy="62751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a:solidFill>
                  <a:srgbClr val="193E72"/>
                </a:solidFill>
                <a:latin typeface="+mj-lt"/>
                <a:ea typeface="+mj-ea"/>
                <a:cs typeface="+mj-cs"/>
              </a:defRPr>
            </a:lvl1pPr>
          </a:lstStyle>
          <a:p>
            <a:r>
              <a:rPr lang="en-GB" sz="2800" b="1">
                <a:cs typeface="Calibri Light"/>
              </a:rPr>
              <a:t>Netnography </a:t>
            </a:r>
          </a:p>
        </p:txBody>
      </p:sp>
    </p:spTree>
    <p:extLst>
      <p:ext uri="{BB962C8B-B14F-4D97-AF65-F5344CB8AC3E}">
        <p14:creationId xmlns:p14="http://schemas.microsoft.com/office/powerpoint/2010/main" val="3990947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49D28921-8E8C-4027-A420-0F927ECC0F0A}"/>
              </a:ext>
            </a:extLst>
          </p:cNvPr>
          <p:cNvSpPr txBox="1">
            <a:spLocks/>
          </p:cNvSpPr>
          <p:nvPr/>
        </p:nvSpPr>
        <p:spPr>
          <a:xfrm>
            <a:off x="4509671" y="156215"/>
            <a:ext cx="6492240" cy="62751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a:solidFill>
                  <a:srgbClr val="193E72"/>
                </a:solidFill>
                <a:latin typeface="+mj-lt"/>
                <a:ea typeface="+mj-ea"/>
                <a:cs typeface="+mj-cs"/>
              </a:defRPr>
            </a:lvl1pPr>
          </a:lstStyle>
          <a:p>
            <a:r>
              <a:rPr lang="en-GB" sz="2800" b="1">
                <a:cs typeface="Calibri Light"/>
              </a:rPr>
              <a:t>Netnography – Research Questions </a:t>
            </a:r>
          </a:p>
        </p:txBody>
      </p:sp>
      <p:sp>
        <p:nvSpPr>
          <p:cNvPr id="4" name="TextBox 3">
            <a:extLst>
              <a:ext uri="{FF2B5EF4-FFF2-40B4-BE49-F238E27FC236}">
                <a16:creationId xmlns:a16="http://schemas.microsoft.com/office/drawing/2014/main" id="{FFDB1AF4-C14C-4689-8439-052D2B266E51}"/>
              </a:ext>
            </a:extLst>
          </p:cNvPr>
          <p:cNvSpPr txBox="1"/>
          <p:nvPr/>
        </p:nvSpPr>
        <p:spPr>
          <a:xfrm>
            <a:off x="68839" y="930184"/>
            <a:ext cx="10933071" cy="3825343"/>
          </a:xfrm>
          <a:prstGeom prst="rect">
            <a:avLst/>
          </a:prstGeom>
          <a:noFill/>
        </p:spPr>
        <p:txBody>
          <a:bodyPr wrap="square">
            <a:spAutoFit/>
          </a:bodyPr>
          <a:lstStyle/>
          <a:p>
            <a:pPr marL="342900" lvl="0" indent="-342900">
              <a:lnSpc>
                <a:spcPct val="107000"/>
              </a:lnSpc>
              <a:spcBef>
                <a:spcPts val="200"/>
              </a:spcBef>
              <a:spcAft>
                <a:spcPts val="200"/>
              </a:spcAft>
              <a:buFont typeface="Times New Roman" panose="02020603050405020304" pitchFamily="18" charset="0"/>
              <a:buAutoNum type="arabicPeriod"/>
              <a:tabLst>
                <a:tab pos="2865755" algn="ctr"/>
                <a:tab pos="5731510" algn="r"/>
              </a:tabLst>
            </a:pPr>
            <a:r>
              <a:rPr lang="en-GB" sz="2400">
                <a:solidFill>
                  <a:srgbClr val="000000"/>
                </a:solidFill>
                <a:effectLst/>
                <a:ea typeface="Calibri" panose="020F0502020204030204" pitchFamily="34" charset="0"/>
                <a:cs typeface="Calibri" panose="020F0502020204030204" pitchFamily="34" charset="0"/>
              </a:rPr>
              <a:t>How do virtual funding committee meetings provide an </a:t>
            </a:r>
            <a:r>
              <a:rPr lang="en-GB" sz="2400" b="1">
                <a:solidFill>
                  <a:srgbClr val="000000"/>
                </a:solidFill>
                <a:effectLst/>
                <a:ea typeface="Calibri" panose="020F0502020204030204" pitchFamily="34" charset="0"/>
                <a:cs typeface="Calibri" panose="020F0502020204030204" pitchFamily="34" charset="0"/>
              </a:rPr>
              <a:t>alternative approach</a:t>
            </a:r>
            <a:r>
              <a:rPr lang="en-GB" sz="2400">
                <a:solidFill>
                  <a:srgbClr val="000000"/>
                </a:solidFill>
                <a:effectLst/>
                <a:ea typeface="Calibri" panose="020F0502020204030204" pitchFamily="34" charset="0"/>
                <a:cs typeface="Calibri" panose="020F0502020204030204" pitchFamily="34" charset="0"/>
              </a:rPr>
              <a:t> for the recommended allocation of research funding? </a:t>
            </a:r>
          </a:p>
          <a:p>
            <a:pPr marL="342900" lvl="0" indent="-342900">
              <a:lnSpc>
                <a:spcPct val="107000"/>
              </a:lnSpc>
              <a:spcBef>
                <a:spcPts val="200"/>
              </a:spcBef>
              <a:spcAft>
                <a:spcPts val="200"/>
              </a:spcAft>
              <a:buFont typeface="Times New Roman" panose="02020603050405020304" pitchFamily="18" charset="0"/>
              <a:buAutoNum type="arabicPeriod"/>
              <a:tabLst>
                <a:tab pos="2865755" algn="ctr"/>
                <a:tab pos="5731510" algn="r"/>
              </a:tabLst>
            </a:pPr>
            <a:endParaRPr lang="en-GB" sz="2400">
              <a:solidFill>
                <a:srgbClr val="000000"/>
              </a:solidFill>
              <a:ea typeface="Calibri" panose="020F0502020204030204" pitchFamily="34" charset="0"/>
              <a:cs typeface="Calibri" panose="020F0502020204030204" pitchFamily="34" charset="0"/>
            </a:endParaRPr>
          </a:p>
          <a:p>
            <a:pPr marL="342900" lvl="0" indent="-342900">
              <a:lnSpc>
                <a:spcPct val="107000"/>
              </a:lnSpc>
              <a:spcBef>
                <a:spcPts val="200"/>
              </a:spcBef>
              <a:spcAft>
                <a:spcPts val="200"/>
              </a:spcAft>
              <a:buFont typeface="Times New Roman" panose="02020603050405020304" pitchFamily="18" charset="0"/>
              <a:buAutoNum type="arabicPeriod"/>
              <a:tabLst>
                <a:tab pos="2865755" algn="ctr"/>
                <a:tab pos="5731510" algn="r"/>
              </a:tabLst>
            </a:pPr>
            <a:r>
              <a:rPr lang="en-GB" sz="2400">
                <a:solidFill>
                  <a:srgbClr val="000000"/>
                </a:solidFill>
                <a:effectLst/>
                <a:ea typeface="Calibri" panose="020F0502020204030204" pitchFamily="34" charset="0"/>
                <a:cs typeface="Calibri" panose="020F0502020204030204" pitchFamily="34" charset="0"/>
              </a:rPr>
              <a:t>Is there any </a:t>
            </a:r>
            <a:r>
              <a:rPr lang="en-GB" sz="2400" b="1">
                <a:solidFill>
                  <a:srgbClr val="000000"/>
                </a:solidFill>
                <a:effectLst/>
                <a:ea typeface="Calibri" panose="020F0502020204030204" pitchFamily="34" charset="0"/>
                <a:cs typeface="Calibri" panose="020F0502020204030204" pitchFamily="34" charset="0"/>
              </a:rPr>
              <a:t>impact</a:t>
            </a:r>
            <a:r>
              <a:rPr lang="en-GB" sz="2400">
                <a:solidFill>
                  <a:srgbClr val="000000"/>
                </a:solidFill>
                <a:effectLst/>
                <a:ea typeface="Calibri" panose="020F0502020204030204" pitchFamily="34" charset="0"/>
                <a:cs typeface="Calibri" panose="020F0502020204030204" pitchFamily="34" charset="0"/>
              </a:rPr>
              <a:t> of virtual funding committee meetings on the decision-making recommendations for research funding?</a:t>
            </a:r>
          </a:p>
          <a:p>
            <a:pPr marL="342900" lvl="0" indent="-342900">
              <a:lnSpc>
                <a:spcPct val="107000"/>
              </a:lnSpc>
              <a:spcBef>
                <a:spcPts val="200"/>
              </a:spcBef>
              <a:spcAft>
                <a:spcPts val="200"/>
              </a:spcAft>
              <a:buFont typeface="Times New Roman" panose="02020603050405020304" pitchFamily="18" charset="0"/>
              <a:buAutoNum type="arabicPeriod"/>
              <a:tabLst>
                <a:tab pos="2865755" algn="ctr"/>
                <a:tab pos="5731510" algn="r"/>
              </a:tabLst>
            </a:pPr>
            <a:endParaRPr lang="en-GB" sz="2400">
              <a:solidFill>
                <a:srgbClr val="000000"/>
              </a:solidFill>
              <a:ea typeface="Calibri" panose="020F0502020204030204" pitchFamily="34" charset="0"/>
              <a:cs typeface="Calibri" panose="020F0502020204030204" pitchFamily="34" charset="0"/>
            </a:endParaRPr>
          </a:p>
          <a:p>
            <a:pPr marL="342900" lvl="0" indent="-342900">
              <a:lnSpc>
                <a:spcPct val="107000"/>
              </a:lnSpc>
              <a:spcBef>
                <a:spcPts val="200"/>
              </a:spcBef>
              <a:spcAft>
                <a:spcPts val="200"/>
              </a:spcAft>
              <a:buFont typeface="Times New Roman" panose="02020603050405020304" pitchFamily="18" charset="0"/>
              <a:buAutoNum type="arabicPeriod"/>
              <a:tabLst>
                <a:tab pos="2865755" algn="ctr"/>
                <a:tab pos="5731510" algn="r"/>
              </a:tabLst>
            </a:pPr>
            <a:r>
              <a:rPr lang="en-GB" sz="2400">
                <a:solidFill>
                  <a:srgbClr val="000000"/>
                </a:solidFill>
                <a:effectLst/>
                <a:ea typeface="Calibri" panose="020F0502020204030204" pitchFamily="34" charset="0"/>
                <a:cs typeface="Calibri" panose="020F0502020204030204" pitchFamily="34" charset="0"/>
              </a:rPr>
              <a:t>What are the </a:t>
            </a:r>
            <a:r>
              <a:rPr lang="en-GB" sz="2400" b="1">
                <a:solidFill>
                  <a:srgbClr val="000000"/>
                </a:solidFill>
                <a:effectLst/>
                <a:ea typeface="Calibri" panose="020F0502020204030204" pitchFamily="34" charset="0"/>
                <a:cs typeface="Calibri" panose="020F0502020204030204" pitchFamily="34" charset="0"/>
              </a:rPr>
              <a:t>key components/considerations</a:t>
            </a:r>
            <a:r>
              <a:rPr lang="en-GB" sz="2400">
                <a:solidFill>
                  <a:srgbClr val="000000"/>
                </a:solidFill>
                <a:effectLst/>
                <a:ea typeface="Calibri" panose="020F0502020204030204" pitchFamily="34" charset="0"/>
                <a:cs typeface="Calibri" panose="020F0502020204030204" pitchFamily="34" charset="0"/>
              </a:rPr>
              <a:t> of running and taking part in a virtual funding committee meeting and do they </a:t>
            </a:r>
            <a:r>
              <a:rPr lang="en-GB" sz="2400" b="1">
                <a:solidFill>
                  <a:srgbClr val="000000"/>
                </a:solidFill>
                <a:effectLst/>
                <a:ea typeface="Calibri" panose="020F0502020204030204" pitchFamily="34" charset="0"/>
                <a:cs typeface="Calibri" panose="020F0502020204030204" pitchFamily="34" charset="0"/>
              </a:rPr>
              <a:t>affect members’ experience</a:t>
            </a:r>
            <a:r>
              <a:rPr lang="en-GB" sz="2400">
                <a:solidFill>
                  <a:srgbClr val="000000"/>
                </a:solidFill>
                <a:effectLst/>
                <a:ea typeface="Calibri" panose="020F0502020204030204" pitchFamily="34" charset="0"/>
                <a:cs typeface="Calibri" panose="020F0502020204030204" pitchFamily="34" charset="0"/>
              </a:rPr>
              <a:t>? </a:t>
            </a:r>
            <a:endParaRPr lang="en-GB" sz="2400">
              <a:solidFill>
                <a:srgbClr val="000000"/>
              </a:solidFill>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616E07B3-AF05-48D9-B591-368AF70B91A1}"/>
              </a:ext>
            </a:extLst>
          </p:cNvPr>
          <p:cNvSpPr txBox="1"/>
          <p:nvPr/>
        </p:nvSpPr>
        <p:spPr>
          <a:xfrm>
            <a:off x="1910993" y="4705804"/>
            <a:ext cx="10165080" cy="2142061"/>
          </a:xfrm>
          <a:prstGeom prst="rect">
            <a:avLst/>
          </a:prstGeom>
          <a:noFill/>
        </p:spPr>
        <p:txBody>
          <a:bodyPr wrap="square" rtlCol="0">
            <a:spAutoFit/>
          </a:bodyPr>
          <a:lstStyle/>
          <a:p>
            <a:pPr marL="457200" lvl="0" indent="-457200">
              <a:lnSpc>
                <a:spcPct val="107000"/>
              </a:lnSpc>
              <a:spcBef>
                <a:spcPts val="200"/>
              </a:spcBef>
              <a:spcAft>
                <a:spcPts val="200"/>
              </a:spcAft>
              <a:buFont typeface="+mj-lt"/>
              <a:buAutoNum type="arabicPeriod" startAt="4"/>
              <a:tabLst>
                <a:tab pos="2865755" algn="ctr"/>
                <a:tab pos="5731510" algn="r"/>
              </a:tabLst>
            </a:pPr>
            <a:r>
              <a:rPr lang="en-GB" sz="2400">
                <a:solidFill>
                  <a:srgbClr val="000000"/>
                </a:solidFill>
                <a:effectLst/>
                <a:ea typeface="Calibri" panose="020F0502020204030204" pitchFamily="34" charset="0"/>
                <a:cs typeface="Calibri" panose="020F0502020204030204" pitchFamily="34" charset="0"/>
              </a:rPr>
              <a:t>How has the use of virtual online </a:t>
            </a:r>
            <a:r>
              <a:rPr lang="en-GB" sz="2400" b="1">
                <a:solidFill>
                  <a:srgbClr val="000000"/>
                </a:solidFill>
                <a:effectLst/>
                <a:ea typeface="Calibri" panose="020F0502020204030204" pitchFamily="34" charset="0"/>
                <a:cs typeface="Calibri" panose="020F0502020204030204" pitchFamily="34" charset="0"/>
              </a:rPr>
              <a:t>technology</a:t>
            </a:r>
            <a:r>
              <a:rPr lang="en-GB" sz="2400">
                <a:solidFill>
                  <a:srgbClr val="000000"/>
                </a:solidFill>
                <a:effectLst/>
                <a:ea typeface="Calibri" panose="020F0502020204030204" pitchFamily="34" charset="0"/>
                <a:cs typeface="Calibri" panose="020F0502020204030204" pitchFamily="34" charset="0"/>
              </a:rPr>
              <a:t> affected the </a:t>
            </a:r>
            <a:r>
              <a:rPr lang="en-GB" sz="2400" b="1">
                <a:solidFill>
                  <a:srgbClr val="000000"/>
                </a:solidFill>
                <a:effectLst/>
                <a:ea typeface="Calibri" panose="020F0502020204030204" pitchFamily="34" charset="0"/>
                <a:cs typeface="Calibri" panose="020F0502020204030204" pitchFamily="34" charset="0"/>
              </a:rPr>
              <a:t>social identity</a:t>
            </a:r>
            <a:r>
              <a:rPr lang="en-GB" sz="2400">
                <a:solidFill>
                  <a:srgbClr val="000000"/>
                </a:solidFill>
                <a:effectLst/>
                <a:ea typeface="Calibri" panose="020F0502020204030204" pitchFamily="34" charset="0"/>
                <a:cs typeface="Calibri" panose="020F0502020204030204" pitchFamily="34" charset="0"/>
              </a:rPr>
              <a:t> aspects of funding committee meetings?</a:t>
            </a:r>
          </a:p>
          <a:p>
            <a:pPr marL="457200" lvl="0" indent="-457200">
              <a:lnSpc>
                <a:spcPct val="107000"/>
              </a:lnSpc>
              <a:spcBef>
                <a:spcPts val="200"/>
              </a:spcBef>
              <a:spcAft>
                <a:spcPts val="200"/>
              </a:spcAft>
              <a:buFont typeface="+mj-lt"/>
              <a:buAutoNum type="arabicPeriod" startAt="4"/>
              <a:tabLst>
                <a:tab pos="2865755" algn="ctr"/>
                <a:tab pos="5731510" algn="r"/>
              </a:tabLst>
            </a:pPr>
            <a:endParaRPr lang="en-GB" sz="2400">
              <a:solidFill>
                <a:srgbClr val="000000"/>
              </a:solidFill>
              <a:effectLst/>
              <a:ea typeface="Calibri" panose="020F0502020204030204" pitchFamily="34" charset="0"/>
              <a:cs typeface="Calibri" panose="020F0502020204030204" pitchFamily="34" charset="0"/>
            </a:endParaRPr>
          </a:p>
          <a:p>
            <a:pPr marL="457200" lvl="0" indent="-457200">
              <a:lnSpc>
                <a:spcPct val="107000"/>
              </a:lnSpc>
              <a:spcBef>
                <a:spcPts val="200"/>
              </a:spcBef>
              <a:spcAft>
                <a:spcPts val="200"/>
              </a:spcAft>
              <a:buFont typeface="+mj-lt"/>
              <a:buAutoNum type="arabicPeriod" startAt="4"/>
              <a:tabLst>
                <a:tab pos="2865755" algn="ctr"/>
                <a:tab pos="5731510" algn="r"/>
              </a:tabLst>
            </a:pPr>
            <a:r>
              <a:rPr lang="en-GB" sz="2400">
                <a:solidFill>
                  <a:srgbClr val="000000"/>
                </a:solidFill>
                <a:effectLst/>
                <a:ea typeface="Calibri" panose="020F0502020204030204" pitchFamily="34" charset="0"/>
                <a:cs typeface="Calibri" panose="020F0502020204030204" pitchFamily="34" charset="0"/>
              </a:rPr>
              <a:t>Are there </a:t>
            </a:r>
            <a:r>
              <a:rPr lang="en-GB" sz="2400" b="1">
                <a:solidFill>
                  <a:srgbClr val="000000"/>
                </a:solidFill>
                <a:effectLst/>
                <a:ea typeface="Calibri" panose="020F0502020204030204" pitchFamily="34" charset="0"/>
                <a:cs typeface="Calibri" panose="020F0502020204030204" pitchFamily="34" charset="0"/>
              </a:rPr>
              <a:t>behavioural</a:t>
            </a:r>
            <a:r>
              <a:rPr lang="en-GB" sz="2400">
                <a:solidFill>
                  <a:srgbClr val="000000"/>
                </a:solidFill>
                <a:effectLst/>
                <a:ea typeface="Calibri" panose="020F0502020204030204" pitchFamily="34" charset="0"/>
                <a:cs typeface="Calibri" panose="020F0502020204030204" pitchFamily="34" charset="0"/>
              </a:rPr>
              <a:t>, </a:t>
            </a:r>
            <a:r>
              <a:rPr lang="en-GB" sz="2400" b="1">
                <a:solidFill>
                  <a:srgbClr val="000000"/>
                </a:solidFill>
                <a:effectLst/>
                <a:ea typeface="Calibri" panose="020F0502020204030204" pitchFamily="34" charset="0"/>
                <a:cs typeface="Calibri" panose="020F0502020204030204" pitchFamily="34" charset="0"/>
              </a:rPr>
              <a:t>attitude</a:t>
            </a:r>
            <a:r>
              <a:rPr lang="en-GB" sz="2400">
                <a:solidFill>
                  <a:srgbClr val="000000"/>
                </a:solidFill>
                <a:effectLst/>
                <a:ea typeface="Calibri" panose="020F0502020204030204" pitchFamily="34" charset="0"/>
                <a:cs typeface="Calibri" panose="020F0502020204030204" pitchFamily="34" charset="0"/>
              </a:rPr>
              <a:t> and </a:t>
            </a:r>
            <a:r>
              <a:rPr lang="en-GB" sz="2400" b="1">
                <a:solidFill>
                  <a:srgbClr val="000000"/>
                </a:solidFill>
                <a:effectLst/>
                <a:ea typeface="Calibri" panose="020F0502020204030204" pitchFamily="34" charset="0"/>
                <a:cs typeface="Calibri" panose="020F0502020204030204" pitchFamily="34" charset="0"/>
              </a:rPr>
              <a:t>relationship</a:t>
            </a:r>
            <a:r>
              <a:rPr lang="en-GB" sz="2400">
                <a:solidFill>
                  <a:srgbClr val="000000"/>
                </a:solidFill>
                <a:effectLst/>
                <a:ea typeface="Calibri" panose="020F0502020204030204" pitchFamily="34" charset="0"/>
                <a:cs typeface="Calibri" panose="020F0502020204030204" pitchFamily="34" charset="0"/>
              </a:rPr>
              <a:t> considerations (and constraints) when conducting virtual funding committee meetings?</a:t>
            </a:r>
          </a:p>
        </p:txBody>
      </p:sp>
    </p:spTree>
    <p:extLst>
      <p:ext uri="{BB962C8B-B14F-4D97-AF65-F5344CB8AC3E}">
        <p14:creationId xmlns:p14="http://schemas.microsoft.com/office/powerpoint/2010/main" val="3953944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0C84171-C1CF-4401-A753-B7EFC85666D2}"/>
              </a:ext>
            </a:extLst>
          </p:cNvPr>
          <p:cNvSpPr txBox="1">
            <a:spLocks/>
          </p:cNvSpPr>
          <p:nvPr/>
        </p:nvSpPr>
        <p:spPr>
          <a:xfrm>
            <a:off x="4509671" y="156215"/>
            <a:ext cx="6492240" cy="62751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a:solidFill>
                  <a:srgbClr val="193E72"/>
                </a:solidFill>
                <a:latin typeface="+mj-lt"/>
                <a:ea typeface="+mj-ea"/>
                <a:cs typeface="+mj-cs"/>
              </a:defRPr>
            </a:lvl1pPr>
          </a:lstStyle>
          <a:p>
            <a:r>
              <a:rPr lang="en-GB" sz="2800" b="1">
                <a:cs typeface="Calibri Light"/>
              </a:rPr>
              <a:t>Early insight and expectations </a:t>
            </a:r>
          </a:p>
        </p:txBody>
      </p:sp>
      <p:sp>
        <p:nvSpPr>
          <p:cNvPr id="3" name="TextBox 2">
            <a:extLst>
              <a:ext uri="{FF2B5EF4-FFF2-40B4-BE49-F238E27FC236}">
                <a16:creationId xmlns:a16="http://schemas.microsoft.com/office/drawing/2014/main" id="{61C90721-CDB6-4503-9E2C-5D5496A68D46}"/>
              </a:ext>
            </a:extLst>
          </p:cNvPr>
          <p:cNvSpPr txBox="1"/>
          <p:nvPr/>
        </p:nvSpPr>
        <p:spPr>
          <a:xfrm>
            <a:off x="296922" y="1120676"/>
            <a:ext cx="9895041" cy="3046988"/>
          </a:xfrm>
          <a:prstGeom prst="rect">
            <a:avLst/>
          </a:prstGeom>
          <a:noFill/>
        </p:spPr>
        <p:txBody>
          <a:bodyPr wrap="square" rtlCol="0">
            <a:spAutoFit/>
          </a:bodyPr>
          <a:lstStyle/>
          <a:p>
            <a:pPr marL="342900" indent="-342900">
              <a:buFontTx/>
              <a:buChar char="-"/>
            </a:pPr>
            <a:r>
              <a:rPr lang="en-GB" sz="2400"/>
              <a:t>Survey data analysed (responses obtained and analysed n=50)</a:t>
            </a:r>
          </a:p>
          <a:p>
            <a:pPr marL="342900" indent="-342900">
              <a:buFontTx/>
              <a:buChar char="-"/>
            </a:pPr>
            <a:endParaRPr lang="en-GB" sz="2400"/>
          </a:p>
          <a:p>
            <a:pPr marL="342900" indent="-342900">
              <a:buFontTx/>
              <a:buChar char="-"/>
            </a:pPr>
            <a:r>
              <a:rPr lang="en-GB" sz="2400"/>
              <a:t>Observational data being analysed (six NIHR programmes, using nine committee meetings)</a:t>
            </a:r>
          </a:p>
          <a:p>
            <a:pPr marL="342900" indent="-342900">
              <a:buFontTx/>
              <a:buChar char="-"/>
            </a:pPr>
            <a:endParaRPr lang="en-GB" sz="2400"/>
          </a:p>
          <a:p>
            <a:pPr marL="342900" indent="-342900">
              <a:buFontTx/>
              <a:buChar char="-"/>
            </a:pPr>
            <a:r>
              <a:rPr lang="en-GB" sz="2400"/>
              <a:t>Interview data being analysed (n=18 with committee members and 12 with NIHR staff)</a:t>
            </a:r>
          </a:p>
          <a:p>
            <a:r>
              <a:rPr lang="en-GB" sz="2400"/>
              <a:t> </a:t>
            </a:r>
          </a:p>
        </p:txBody>
      </p:sp>
      <p:sp>
        <p:nvSpPr>
          <p:cNvPr id="5" name="TextBox 4">
            <a:extLst>
              <a:ext uri="{FF2B5EF4-FFF2-40B4-BE49-F238E27FC236}">
                <a16:creationId xmlns:a16="http://schemas.microsoft.com/office/drawing/2014/main" id="{194884FC-45B4-4F1D-BE6C-D86B542AFEA3}"/>
              </a:ext>
            </a:extLst>
          </p:cNvPr>
          <p:cNvSpPr txBox="1"/>
          <p:nvPr/>
        </p:nvSpPr>
        <p:spPr>
          <a:xfrm>
            <a:off x="1760866" y="4027979"/>
            <a:ext cx="10571251" cy="2677656"/>
          </a:xfrm>
          <a:prstGeom prst="rect">
            <a:avLst/>
          </a:prstGeom>
          <a:noFill/>
        </p:spPr>
        <p:txBody>
          <a:bodyPr wrap="square">
            <a:spAutoFit/>
          </a:bodyPr>
          <a:lstStyle/>
          <a:p>
            <a:r>
              <a:rPr lang="en-GB" sz="2400"/>
              <a:t>In parallel, all qualitative material (including text data from the virtual observations) will be analysed using an inductive approach. This will be further complemented with the survey material and documents from the committee meetings (mixed methods). </a:t>
            </a:r>
          </a:p>
          <a:p>
            <a:endParaRPr lang="en-GB" sz="2400"/>
          </a:p>
          <a:p>
            <a:r>
              <a:rPr lang="en-GB" sz="2400"/>
              <a:t>	(following the guiding principles of netnography by </a:t>
            </a:r>
            <a:r>
              <a:rPr lang="en-GB" sz="2400" err="1"/>
              <a:t>Kozinets</a:t>
            </a:r>
            <a:r>
              <a:rPr lang="en-GB" sz="2400"/>
              <a:t>)</a:t>
            </a:r>
          </a:p>
          <a:p>
            <a:endParaRPr lang="en-GB" sz="2400"/>
          </a:p>
        </p:txBody>
      </p:sp>
    </p:spTree>
    <p:extLst>
      <p:ext uri="{BB962C8B-B14F-4D97-AF65-F5344CB8AC3E}">
        <p14:creationId xmlns:p14="http://schemas.microsoft.com/office/powerpoint/2010/main" val="1235895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4E847B-BB0E-46F5-AF17-7BE4FBC75210}"/>
              </a:ext>
            </a:extLst>
          </p:cNvPr>
          <p:cNvPicPr>
            <a:picLocks noChangeAspect="1"/>
          </p:cNvPicPr>
          <p:nvPr/>
        </p:nvPicPr>
        <p:blipFill rotWithShape="1">
          <a:blip r:embed="rId3"/>
          <a:srcRect l="7173" t="3619" r="4100" b="410"/>
          <a:stretch/>
        </p:blipFill>
        <p:spPr>
          <a:xfrm>
            <a:off x="1103942" y="2724802"/>
            <a:ext cx="3277603" cy="3259945"/>
          </a:xfrm>
          <a:prstGeom prst="rect">
            <a:avLst/>
          </a:prstGeom>
        </p:spPr>
      </p:pic>
      <p:sp>
        <p:nvSpPr>
          <p:cNvPr id="3" name="TextBox 2">
            <a:extLst>
              <a:ext uri="{FF2B5EF4-FFF2-40B4-BE49-F238E27FC236}">
                <a16:creationId xmlns:a16="http://schemas.microsoft.com/office/drawing/2014/main" id="{B29948CB-6FD3-4EE2-BA79-928C1224574C}"/>
              </a:ext>
            </a:extLst>
          </p:cNvPr>
          <p:cNvSpPr txBox="1"/>
          <p:nvPr/>
        </p:nvSpPr>
        <p:spPr>
          <a:xfrm>
            <a:off x="1678575" y="4428688"/>
            <a:ext cx="1898440" cy="861774"/>
          </a:xfrm>
          <a:prstGeom prst="rect">
            <a:avLst/>
          </a:prstGeom>
          <a:noFill/>
        </p:spPr>
        <p:txBody>
          <a:bodyPr wrap="square" lIns="360000" tIns="0" rIns="360000" bIns="0" rtlCol="0">
            <a:spAutoFit/>
          </a:bodyPr>
          <a:lstStyle/>
          <a:p>
            <a:pPr algn="ctr"/>
            <a:r>
              <a:rPr lang="en-GB" sz="2800" b="1">
                <a:latin typeface="Frutiger" pitchFamily="34" charset="0"/>
                <a:cs typeface="Arial"/>
              </a:rPr>
              <a:t>YES</a:t>
            </a:r>
          </a:p>
          <a:p>
            <a:pPr algn="ctr"/>
            <a:r>
              <a:rPr lang="en-GB" sz="2800" b="1">
                <a:latin typeface="Frutiger" pitchFamily="34" charset="0"/>
                <a:cs typeface="Arial"/>
              </a:rPr>
              <a:t> (91%)</a:t>
            </a:r>
          </a:p>
        </p:txBody>
      </p:sp>
      <p:pic>
        <p:nvPicPr>
          <p:cNvPr id="4" name="Picture 3">
            <a:extLst>
              <a:ext uri="{FF2B5EF4-FFF2-40B4-BE49-F238E27FC236}">
                <a16:creationId xmlns:a16="http://schemas.microsoft.com/office/drawing/2014/main" id="{188B3250-5043-4888-A2A8-7C65264EBDAE}"/>
              </a:ext>
            </a:extLst>
          </p:cNvPr>
          <p:cNvPicPr>
            <a:picLocks noChangeAspect="1"/>
          </p:cNvPicPr>
          <p:nvPr/>
        </p:nvPicPr>
        <p:blipFill rotWithShape="1">
          <a:blip r:embed="rId4"/>
          <a:srcRect t="7606"/>
          <a:stretch/>
        </p:blipFill>
        <p:spPr>
          <a:xfrm>
            <a:off x="6034697" y="2724803"/>
            <a:ext cx="3414559" cy="3259945"/>
          </a:xfrm>
          <a:prstGeom prst="rect">
            <a:avLst/>
          </a:prstGeom>
        </p:spPr>
      </p:pic>
      <p:sp>
        <p:nvSpPr>
          <p:cNvPr id="5" name="TextBox 4">
            <a:extLst>
              <a:ext uri="{FF2B5EF4-FFF2-40B4-BE49-F238E27FC236}">
                <a16:creationId xmlns:a16="http://schemas.microsoft.com/office/drawing/2014/main" id="{2A6B6FB8-B379-4CE7-B5C5-FBDBE2672269}"/>
              </a:ext>
            </a:extLst>
          </p:cNvPr>
          <p:cNvSpPr txBox="1"/>
          <p:nvPr/>
        </p:nvSpPr>
        <p:spPr>
          <a:xfrm>
            <a:off x="6792756" y="4674053"/>
            <a:ext cx="1898440" cy="861774"/>
          </a:xfrm>
          <a:prstGeom prst="rect">
            <a:avLst/>
          </a:prstGeom>
          <a:noFill/>
        </p:spPr>
        <p:txBody>
          <a:bodyPr wrap="square" lIns="360000" tIns="0" rIns="360000" bIns="0" rtlCol="0">
            <a:spAutoFit/>
          </a:bodyPr>
          <a:lstStyle/>
          <a:p>
            <a:pPr algn="ctr"/>
            <a:r>
              <a:rPr lang="en-GB" sz="2800" b="1">
                <a:latin typeface="Frutiger" pitchFamily="34" charset="0"/>
                <a:cs typeface="Arial"/>
              </a:rPr>
              <a:t>YES</a:t>
            </a:r>
          </a:p>
          <a:p>
            <a:pPr algn="ctr"/>
            <a:r>
              <a:rPr lang="en-GB" sz="2800" b="1">
                <a:latin typeface="Frutiger" pitchFamily="34" charset="0"/>
                <a:cs typeface="Arial"/>
              </a:rPr>
              <a:t> (74%)</a:t>
            </a:r>
          </a:p>
        </p:txBody>
      </p:sp>
      <p:sp>
        <p:nvSpPr>
          <p:cNvPr id="6" name="TextBox 5">
            <a:extLst>
              <a:ext uri="{FF2B5EF4-FFF2-40B4-BE49-F238E27FC236}">
                <a16:creationId xmlns:a16="http://schemas.microsoft.com/office/drawing/2014/main" id="{20B4CB2F-08AB-44AB-A23A-4E91D9059C13}"/>
              </a:ext>
            </a:extLst>
          </p:cNvPr>
          <p:cNvSpPr txBox="1"/>
          <p:nvPr/>
        </p:nvSpPr>
        <p:spPr>
          <a:xfrm>
            <a:off x="109196" y="1001254"/>
            <a:ext cx="5037197" cy="1723549"/>
          </a:xfrm>
          <a:prstGeom prst="rect">
            <a:avLst/>
          </a:prstGeom>
          <a:noFill/>
        </p:spPr>
        <p:txBody>
          <a:bodyPr wrap="square" lIns="360000" tIns="0" rIns="360000" bIns="0" rtlCol="0">
            <a:spAutoFit/>
          </a:bodyPr>
          <a:lstStyle/>
          <a:p>
            <a:pPr algn="ctr"/>
            <a:r>
              <a:rPr lang="en-GB" sz="2800">
                <a:latin typeface="Frutiger" pitchFamily="34" charset="0"/>
                <a:cs typeface="Arial"/>
              </a:rPr>
              <a:t>Do you see any potential opportunities and benefits to using virtual online platforms?</a:t>
            </a:r>
          </a:p>
        </p:txBody>
      </p:sp>
      <p:sp>
        <p:nvSpPr>
          <p:cNvPr id="7" name="TextBox 6">
            <a:extLst>
              <a:ext uri="{FF2B5EF4-FFF2-40B4-BE49-F238E27FC236}">
                <a16:creationId xmlns:a16="http://schemas.microsoft.com/office/drawing/2014/main" id="{B5A083A6-8BA1-482C-AD31-C229184E37D6}"/>
              </a:ext>
            </a:extLst>
          </p:cNvPr>
          <p:cNvSpPr txBox="1"/>
          <p:nvPr/>
        </p:nvSpPr>
        <p:spPr>
          <a:xfrm>
            <a:off x="5215849" y="1001254"/>
            <a:ext cx="5249283" cy="1723549"/>
          </a:xfrm>
          <a:prstGeom prst="rect">
            <a:avLst/>
          </a:prstGeom>
          <a:noFill/>
        </p:spPr>
        <p:txBody>
          <a:bodyPr wrap="square" lIns="360000" tIns="0" rIns="360000" bIns="0" rtlCol="0">
            <a:spAutoFit/>
          </a:bodyPr>
          <a:lstStyle/>
          <a:p>
            <a:pPr algn="ctr"/>
            <a:r>
              <a:rPr lang="en-GB" sz="2800">
                <a:latin typeface="Frutiger" pitchFamily="34" charset="0"/>
                <a:cs typeface="Arial"/>
              </a:rPr>
              <a:t>Do you feel you can achieve the same outcome through virtual committees compared to face-to-face?</a:t>
            </a:r>
          </a:p>
        </p:txBody>
      </p:sp>
      <p:sp>
        <p:nvSpPr>
          <p:cNvPr id="8" name="Title 3">
            <a:extLst>
              <a:ext uri="{FF2B5EF4-FFF2-40B4-BE49-F238E27FC236}">
                <a16:creationId xmlns:a16="http://schemas.microsoft.com/office/drawing/2014/main" id="{27D7F874-5440-41AE-B066-BFD6E8BA9CB8}"/>
              </a:ext>
            </a:extLst>
          </p:cNvPr>
          <p:cNvSpPr txBox="1">
            <a:spLocks/>
          </p:cNvSpPr>
          <p:nvPr/>
        </p:nvSpPr>
        <p:spPr>
          <a:xfrm>
            <a:off x="4509671" y="156215"/>
            <a:ext cx="6492240" cy="62751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a:solidFill>
                  <a:srgbClr val="193E72"/>
                </a:solidFill>
                <a:latin typeface="+mj-lt"/>
                <a:ea typeface="+mj-ea"/>
                <a:cs typeface="+mj-cs"/>
              </a:defRPr>
            </a:lvl1pPr>
          </a:lstStyle>
          <a:p>
            <a:r>
              <a:rPr lang="en-GB" sz="2800" b="1">
                <a:cs typeface="Calibri Light"/>
              </a:rPr>
              <a:t>Early insight and expectations </a:t>
            </a:r>
          </a:p>
        </p:txBody>
      </p:sp>
    </p:spTree>
    <p:extLst>
      <p:ext uri="{BB962C8B-B14F-4D97-AF65-F5344CB8AC3E}">
        <p14:creationId xmlns:p14="http://schemas.microsoft.com/office/powerpoint/2010/main" val="2165874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AC85B8D-E517-40AC-83C8-671F1F144C43}"/>
              </a:ext>
            </a:extLst>
          </p:cNvPr>
          <p:cNvSpPr txBox="1">
            <a:spLocks/>
          </p:cNvSpPr>
          <p:nvPr/>
        </p:nvSpPr>
        <p:spPr>
          <a:xfrm>
            <a:off x="4509671" y="156215"/>
            <a:ext cx="6492240" cy="62751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a:solidFill>
                  <a:srgbClr val="193E72"/>
                </a:solidFill>
                <a:latin typeface="+mj-lt"/>
                <a:ea typeface="+mj-ea"/>
                <a:cs typeface="+mj-cs"/>
              </a:defRPr>
            </a:lvl1pPr>
          </a:lstStyle>
          <a:p>
            <a:r>
              <a:rPr lang="en-GB" sz="2800" b="1">
                <a:cs typeface="Calibri Light"/>
              </a:rPr>
              <a:t>Early insight and expectations </a:t>
            </a:r>
          </a:p>
        </p:txBody>
      </p:sp>
      <p:sp>
        <p:nvSpPr>
          <p:cNvPr id="3" name="TextBox 2">
            <a:extLst>
              <a:ext uri="{FF2B5EF4-FFF2-40B4-BE49-F238E27FC236}">
                <a16:creationId xmlns:a16="http://schemas.microsoft.com/office/drawing/2014/main" id="{7163EAD6-A42D-49DC-B46A-6DA613F14340}"/>
              </a:ext>
            </a:extLst>
          </p:cNvPr>
          <p:cNvSpPr txBox="1"/>
          <p:nvPr/>
        </p:nvSpPr>
        <p:spPr>
          <a:xfrm>
            <a:off x="2107490" y="1111195"/>
            <a:ext cx="7977019" cy="5632311"/>
          </a:xfrm>
          <a:prstGeom prst="rect">
            <a:avLst/>
          </a:prstGeom>
          <a:noFill/>
        </p:spPr>
        <p:txBody>
          <a:bodyPr wrap="square" rtlCol="0">
            <a:spAutoFit/>
          </a:bodyPr>
          <a:lstStyle/>
          <a:p>
            <a:r>
              <a:rPr lang="en-GB" sz="2400"/>
              <a:t>Reporting emerging themes and outcomes: </a:t>
            </a:r>
          </a:p>
          <a:p>
            <a:endParaRPr lang="en-GB" sz="2400"/>
          </a:p>
          <a:p>
            <a:pPr marL="457200" indent="-457200">
              <a:buAutoNum type="arabicPeriod"/>
            </a:pPr>
            <a:r>
              <a:rPr lang="en-GB" sz="2400"/>
              <a:t>Functionality and structure </a:t>
            </a:r>
          </a:p>
          <a:p>
            <a:pPr marL="800100" lvl="1" indent="-342900">
              <a:buFontTx/>
              <a:buChar char="-"/>
            </a:pPr>
            <a:r>
              <a:rPr lang="en-GB" sz="2400"/>
              <a:t>Conflict of interests</a:t>
            </a:r>
          </a:p>
          <a:p>
            <a:pPr marL="800100" lvl="1" indent="-342900">
              <a:buFontTx/>
              <a:buChar char="-"/>
            </a:pPr>
            <a:r>
              <a:rPr lang="en-GB" sz="2400"/>
              <a:t>Voting and scoring</a:t>
            </a:r>
          </a:p>
          <a:p>
            <a:pPr marL="800100" lvl="1" indent="-342900">
              <a:buFontTx/>
              <a:buChar char="-"/>
            </a:pPr>
            <a:r>
              <a:rPr lang="en-GB" sz="2400"/>
              <a:t>Time keeping</a:t>
            </a:r>
          </a:p>
          <a:p>
            <a:pPr marL="800100" lvl="1" indent="-342900">
              <a:buFontTx/>
              <a:buChar char="-"/>
            </a:pPr>
            <a:r>
              <a:rPr lang="en-GB" sz="2400"/>
              <a:t>Time Vs Effort</a:t>
            </a:r>
          </a:p>
          <a:p>
            <a:pPr lvl="1"/>
            <a:endParaRPr lang="en-GB" sz="2400"/>
          </a:p>
          <a:p>
            <a:pPr lvl="1"/>
            <a:endParaRPr lang="en-GB" sz="2400"/>
          </a:p>
          <a:p>
            <a:pPr marL="457200" indent="-457200">
              <a:buAutoNum type="arabicPeriod"/>
            </a:pPr>
            <a:r>
              <a:rPr lang="en-GB" sz="2400"/>
              <a:t>Embracing the virtual experience </a:t>
            </a:r>
          </a:p>
          <a:p>
            <a:pPr marL="800100" lvl="1" indent="-342900">
              <a:buFontTx/>
              <a:buChar char="-"/>
            </a:pPr>
            <a:r>
              <a:rPr lang="en-GB" sz="2400"/>
              <a:t>Convenience / work-life balance </a:t>
            </a:r>
          </a:p>
          <a:p>
            <a:pPr marL="800100" lvl="1" indent="-342900">
              <a:buFontTx/>
              <a:buChar char="-"/>
            </a:pPr>
            <a:r>
              <a:rPr lang="en-GB" sz="2400"/>
              <a:t>Social interactions / networking  </a:t>
            </a:r>
          </a:p>
          <a:p>
            <a:pPr marL="800100" lvl="1" indent="-342900">
              <a:buFontTx/>
              <a:buChar char="-"/>
            </a:pPr>
            <a:r>
              <a:rPr lang="en-GB" sz="2400"/>
              <a:t>Ease of technology </a:t>
            </a:r>
          </a:p>
          <a:p>
            <a:pPr marL="800100" lvl="1" indent="-342900">
              <a:buFontTx/>
              <a:buChar char="-"/>
            </a:pPr>
            <a:r>
              <a:rPr lang="en-GB" sz="2400"/>
              <a:t>Reading the room </a:t>
            </a:r>
          </a:p>
          <a:p>
            <a:r>
              <a:rPr lang="en-GB" sz="2400"/>
              <a:t> </a:t>
            </a:r>
          </a:p>
        </p:txBody>
      </p:sp>
    </p:spTree>
    <p:extLst>
      <p:ext uri="{BB962C8B-B14F-4D97-AF65-F5344CB8AC3E}">
        <p14:creationId xmlns:p14="http://schemas.microsoft.com/office/powerpoint/2010/main" val="2107470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1DF598-A988-4695-AD7A-2CAA4AEC19EF}"/>
              </a:ext>
            </a:extLst>
          </p:cNvPr>
          <p:cNvSpPr txBox="1"/>
          <p:nvPr/>
        </p:nvSpPr>
        <p:spPr>
          <a:xfrm>
            <a:off x="345048" y="1120676"/>
            <a:ext cx="9895041" cy="3416320"/>
          </a:xfrm>
          <a:prstGeom prst="rect">
            <a:avLst/>
          </a:prstGeom>
          <a:noFill/>
        </p:spPr>
        <p:txBody>
          <a:bodyPr wrap="square" rtlCol="0">
            <a:spAutoFit/>
          </a:bodyPr>
          <a:lstStyle/>
          <a:p>
            <a:r>
              <a:rPr lang="en-GB" sz="2400"/>
              <a:t>Reporting emerging themes and outcomes: </a:t>
            </a:r>
          </a:p>
          <a:p>
            <a:endParaRPr lang="en-GB" sz="2400"/>
          </a:p>
          <a:p>
            <a:pPr marL="457200" indent="-457200">
              <a:buFont typeface="+mj-lt"/>
              <a:buAutoNum type="arabicPeriod" startAt="3"/>
            </a:pPr>
            <a:r>
              <a:rPr lang="en-GB" sz="2400"/>
              <a:t>Committee discussions, engagement, behaviour and bias</a:t>
            </a:r>
          </a:p>
          <a:p>
            <a:pPr marL="800100" lvl="1" indent="-342900">
              <a:buFontTx/>
              <a:buChar char="-"/>
            </a:pPr>
            <a:r>
              <a:rPr lang="en-GB" sz="2400"/>
              <a:t>Conversational dialogue</a:t>
            </a:r>
          </a:p>
          <a:p>
            <a:pPr marL="800100" lvl="1" indent="-342900">
              <a:buFontTx/>
              <a:buChar char="-"/>
            </a:pPr>
            <a:r>
              <a:rPr lang="en-GB" sz="2400"/>
              <a:t>Etiquette and decorum   </a:t>
            </a:r>
          </a:p>
          <a:p>
            <a:pPr marL="800100" lvl="1" indent="-342900">
              <a:buFontTx/>
              <a:buChar char="-"/>
            </a:pPr>
            <a:r>
              <a:rPr lang="en-GB" sz="2400"/>
              <a:t>Fatigue and tiredness </a:t>
            </a:r>
          </a:p>
          <a:p>
            <a:pPr marL="800100" lvl="1" indent="-342900">
              <a:buFontTx/>
              <a:buChar char="-"/>
            </a:pPr>
            <a:r>
              <a:rPr lang="en-GB" sz="2400"/>
              <a:t>Unconscious bias</a:t>
            </a:r>
          </a:p>
          <a:p>
            <a:endParaRPr lang="en-GB" sz="2400"/>
          </a:p>
          <a:p>
            <a:r>
              <a:rPr lang="en-GB" sz="2400"/>
              <a:t> </a:t>
            </a:r>
          </a:p>
        </p:txBody>
      </p:sp>
      <p:sp>
        <p:nvSpPr>
          <p:cNvPr id="3" name="Title 3">
            <a:extLst>
              <a:ext uri="{FF2B5EF4-FFF2-40B4-BE49-F238E27FC236}">
                <a16:creationId xmlns:a16="http://schemas.microsoft.com/office/drawing/2014/main" id="{D027FFD5-9B34-4A95-9F4D-75329E2A7205}"/>
              </a:ext>
            </a:extLst>
          </p:cNvPr>
          <p:cNvSpPr txBox="1">
            <a:spLocks/>
          </p:cNvSpPr>
          <p:nvPr/>
        </p:nvSpPr>
        <p:spPr>
          <a:xfrm>
            <a:off x="4509671" y="156215"/>
            <a:ext cx="6492240" cy="62751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a:solidFill>
                  <a:srgbClr val="193E72"/>
                </a:solidFill>
                <a:latin typeface="+mj-lt"/>
                <a:ea typeface="+mj-ea"/>
                <a:cs typeface="+mj-cs"/>
              </a:defRPr>
            </a:lvl1pPr>
          </a:lstStyle>
          <a:p>
            <a:r>
              <a:rPr lang="en-GB" sz="2800" b="1">
                <a:cs typeface="Calibri Light"/>
              </a:rPr>
              <a:t>Early insight and expectations </a:t>
            </a:r>
          </a:p>
        </p:txBody>
      </p:sp>
      <p:sp>
        <p:nvSpPr>
          <p:cNvPr id="4" name="TextBox 3">
            <a:extLst>
              <a:ext uri="{FF2B5EF4-FFF2-40B4-BE49-F238E27FC236}">
                <a16:creationId xmlns:a16="http://schemas.microsoft.com/office/drawing/2014/main" id="{743F5582-EF32-4751-A58D-73BF5BD2D514}"/>
              </a:ext>
            </a:extLst>
          </p:cNvPr>
          <p:cNvSpPr txBox="1"/>
          <p:nvPr/>
        </p:nvSpPr>
        <p:spPr>
          <a:xfrm>
            <a:off x="1921266" y="4536996"/>
            <a:ext cx="9895041" cy="1938992"/>
          </a:xfrm>
          <a:prstGeom prst="rect">
            <a:avLst/>
          </a:prstGeom>
          <a:noFill/>
        </p:spPr>
        <p:txBody>
          <a:bodyPr wrap="square" rtlCol="0">
            <a:spAutoFit/>
          </a:bodyPr>
          <a:lstStyle/>
          <a:p>
            <a:pPr algn="ctr"/>
            <a:r>
              <a:rPr lang="en-GB" sz="2400"/>
              <a:t>Adopting a telescopic (broad perspective) and microscopic (in-depth perspective) approach to observe and assess the NIHR funding committee practice, will provide a unique position to fully understand the critical role of funding committees for the recommendation of the allocation of research funding. </a:t>
            </a:r>
          </a:p>
        </p:txBody>
      </p:sp>
    </p:spTree>
    <p:extLst>
      <p:ext uri="{BB962C8B-B14F-4D97-AF65-F5344CB8AC3E}">
        <p14:creationId xmlns:p14="http://schemas.microsoft.com/office/powerpoint/2010/main" val="2347918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63B2795-136C-4AFD-9F7A-AC302ABD5590}"/>
              </a:ext>
            </a:extLst>
          </p:cNvPr>
          <p:cNvSpPr txBox="1">
            <a:spLocks/>
          </p:cNvSpPr>
          <p:nvPr/>
        </p:nvSpPr>
        <p:spPr>
          <a:xfrm>
            <a:off x="4509671" y="156215"/>
            <a:ext cx="6492240" cy="62751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a:solidFill>
                  <a:srgbClr val="193E72"/>
                </a:solidFill>
                <a:latin typeface="+mj-lt"/>
                <a:ea typeface="+mj-ea"/>
                <a:cs typeface="+mj-cs"/>
              </a:defRPr>
            </a:lvl1pPr>
          </a:lstStyle>
          <a:p>
            <a:r>
              <a:rPr lang="en-GB" sz="2800" b="1">
                <a:cs typeface="Calibri Light"/>
              </a:rPr>
              <a:t>Challenges and reflections  </a:t>
            </a:r>
          </a:p>
        </p:txBody>
      </p:sp>
      <p:sp>
        <p:nvSpPr>
          <p:cNvPr id="3" name="TextBox 2">
            <a:extLst>
              <a:ext uri="{FF2B5EF4-FFF2-40B4-BE49-F238E27FC236}">
                <a16:creationId xmlns:a16="http://schemas.microsoft.com/office/drawing/2014/main" id="{6BEF5A8F-7E15-4961-B10F-E75882CBE707}"/>
              </a:ext>
            </a:extLst>
          </p:cNvPr>
          <p:cNvSpPr txBox="1"/>
          <p:nvPr/>
        </p:nvSpPr>
        <p:spPr>
          <a:xfrm>
            <a:off x="1772795" y="1120676"/>
            <a:ext cx="9895041" cy="4893647"/>
          </a:xfrm>
          <a:prstGeom prst="rect">
            <a:avLst/>
          </a:prstGeom>
          <a:noFill/>
        </p:spPr>
        <p:txBody>
          <a:bodyPr wrap="square" rtlCol="0">
            <a:spAutoFit/>
          </a:bodyPr>
          <a:lstStyle/>
          <a:p>
            <a:r>
              <a:rPr lang="en-GB" sz="2400"/>
              <a:t>Personal reflections of conducting a netnographic study</a:t>
            </a:r>
          </a:p>
          <a:p>
            <a:endParaRPr lang="en-GB" sz="2400"/>
          </a:p>
          <a:p>
            <a:pPr marL="342900" indent="-342900">
              <a:buFont typeface="Arial" panose="020B0604020202020204" pitchFamily="34" charset="0"/>
              <a:buChar char="•"/>
            </a:pPr>
            <a:r>
              <a:rPr lang="en-GB" sz="2400"/>
              <a:t>Understanding the differences between ethnography and netnography (and the different variations)</a:t>
            </a:r>
          </a:p>
          <a:p>
            <a:pPr marL="342900" indent="-342900">
              <a:buFont typeface="Arial" panose="020B0604020202020204" pitchFamily="34" charset="0"/>
              <a:buChar char="•"/>
            </a:pPr>
            <a:r>
              <a:rPr lang="en-GB" sz="2400"/>
              <a:t>Netnography is a methodological approach, following guiding principles (new use of terminology) </a:t>
            </a:r>
          </a:p>
          <a:p>
            <a:pPr marL="342900" indent="-342900">
              <a:buFont typeface="Arial" panose="020B0604020202020204" pitchFamily="34" charset="0"/>
              <a:buChar char="•"/>
            </a:pPr>
            <a:r>
              <a:rPr lang="en-GB" sz="2400"/>
              <a:t>Be prepared: Ethical process, engage with stakeholders</a:t>
            </a:r>
          </a:p>
          <a:p>
            <a:pPr marL="342900" indent="-342900">
              <a:buFont typeface="Arial" panose="020B0604020202020204" pitchFamily="34" charset="0"/>
              <a:buChar char="•"/>
            </a:pPr>
            <a:r>
              <a:rPr lang="en-GB" sz="2400"/>
              <a:t>Dealing with large volumes of data from multiple sources (recordings, interviews, survey, documents)</a:t>
            </a:r>
          </a:p>
          <a:p>
            <a:pPr marL="342900" indent="-342900">
              <a:buFont typeface="Arial" panose="020B0604020202020204" pitchFamily="34" charset="0"/>
              <a:buChar char="•"/>
            </a:pPr>
            <a:r>
              <a:rPr lang="en-GB" sz="2400"/>
              <a:t>Find protected time to get ‘into the data’, it is difficult to ‘dip in and out’</a:t>
            </a:r>
          </a:p>
          <a:p>
            <a:pPr marL="342900" indent="-342900">
              <a:buFont typeface="Arial" panose="020B0604020202020204" pitchFamily="34" charset="0"/>
              <a:buChar char="•"/>
            </a:pPr>
            <a:r>
              <a:rPr lang="en-GB" sz="2400"/>
              <a:t>Digital recordings can be challenging – you don’t know what people are doing if the cameras are off </a:t>
            </a:r>
          </a:p>
        </p:txBody>
      </p:sp>
    </p:spTree>
    <p:extLst>
      <p:ext uri="{BB962C8B-B14F-4D97-AF65-F5344CB8AC3E}">
        <p14:creationId xmlns:p14="http://schemas.microsoft.com/office/powerpoint/2010/main" val="694695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63B2795-136C-4AFD-9F7A-AC302ABD5590}"/>
              </a:ext>
            </a:extLst>
          </p:cNvPr>
          <p:cNvSpPr txBox="1">
            <a:spLocks/>
          </p:cNvSpPr>
          <p:nvPr/>
        </p:nvSpPr>
        <p:spPr>
          <a:xfrm>
            <a:off x="4509671" y="156215"/>
            <a:ext cx="6492240" cy="62751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a:solidFill>
                  <a:srgbClr val="193E72"/>
                </a:solidFill>
                <a:latin typeface="+mj-lt"/>
                <a:ea typeface="+mj-ea"/>
                <a:cs typeface="+mj-cs"/>
              </a:defRPr>
            </a:lvl1pPr>
          </a:lstStyle>
          <a:p>
            <a:r>
              <a:rPr lang="en-GB" sz="2800" b="1">
                <a:cs typeface="Calibri Light"/>
              </a:rPr>
              <a:t>Challenges and reflections  </a:t>
            </a:r>
          </a:p>
        </p:txBody>
      </p:sp>
      <p:sp>
        <p:nvSpPr>
          <p:cNvPr id="3" name="TextBox 2">
            <a:extLst>
              <a:ext uri="{FF2B5EF4-FFF2-40B4-BE49-F238E27FC236}">
                <a16:creationId xmlns:a16="http://schemas.microsoft.com/office/drawing/2014/main" id="{6BEF5A8F-7E15-4961-B10F-E75882CBE707}"/>
              </a:ext>
            </a:extLst>
          </p:cNvPr>
          <p:cNvSpPr txBox="1"/>
          <p:nvPr/>
        </p:nvSpPr>
        <p:spPr>
          <a:xfrm>
            <a:off x="473384" y="1120676"/>
            <a:ext cx="9895041" cy="3785652"/>
          </a:xfrm>
          <a:prstGeom prst="rect">
            <a:avLst/>
          </a:prstGeom>
          <a:noFill/>
        </p:spPr>
        <p:txBody>
          <a:bodyPr wrap="square" rtlCol="0">
            <a:spAutoFit/>
          </a:bodyPr>
          <a:lstStyle/>
          <a:p>
            <a:r>
              <a:rPr lang="en-GB" sz="2400"/>
              <a:t>Personal reflections of conducting a netnographic study</a:t>
            </a:r>
          </a:p>
          <a:p>
            <a:endParaRPr lang="en-GB" sz="2400"/>
          </a:p>
          <a:p>
            <a:pPr marL="342900" indent="-342900">
              <a:buFont typeface="Arial" panose="020B0604020202020204" pitchFamily="34" charset="0"/>
              <a:buChar char="•"/>
            </a:pPr>
            <a:r>
              <a:rPr lang="en-GB" sz="2400"/>
              <a:t>Experience changes over time: recordings from 2020 are different to recordings in 2021. Committee experience and reflections change over time </a:t>
            </a:r>
          </a:p>
          <a:p>
            <a:pPr marL="342900" indent="-342900">
              <a:buFont typeface="Arial" panose="020B0604020202020204" pitchFamily="34" charset="0"/>
              <a:buChar char="•"/>
            </a:pPr>
            <a:r>
              <a:rPr lang="en-GB" sz="2400"/>
              <a:t>Dealing with rapid changes as a result of moving to remote funding committees</a:t>
            </a:r>
          </a:p>
          <a:p>
            <a:pPr marL="342900" indent="-342900">
              <a:buFont typeface="Arial" panose="020B0604020202020204" pitchFamily="34" charset="0"/>
              <a:buChar char="•"/>
            </a:pPr>
            <a:r>
              <a:rPr lang="en-GB" sz="2400"/>
              <a:t>Understanding the context around the more implicit interactions and group exchanges</a:t>
            </a:r>
          </a:p>
          <a:p>
            <a:pPr marL="342900" indent="-342900">
              <a:buFont typeface="Arial" panose="020B0604020202020204" pitchFamily="34" charset="0"/>
              <a:buChar char="•"/>
            </a:pPr>
            <a:endParaRPr lang="en-GB" sz="2400"/>
          </a:p>
        </p:txBody>
      </p:sp>
    </p:spTree>
    <p:extLst>
      <p:ext uri="{BB962C8B-B14F-4D97-AF65-F5344CB8AC3E}">
        <p14:creationId xmlns:p14="http://schemas.microsoft.com/office/powerpoint/2010/main" val="4131106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9986" y="1232748"/>
            <a:ext cx="10163504" cy="1584959"/>
          </a:xfrm>
        </p:spPr>
        <p:txBody>
          <a:bodyPr/>
          <a:lstStyle/>
          <a:p>
            <a:pPr algn="ctr"/>
            <a:r>
              <a:rPr lang="en-GB"/>
              <a:t>Thank you for listening and joining in. </a:t>
            </a:r>
            <a:br>
              <a:rPr lang="en-GB"/>
            </a:br>
            <a:r>
              <a:rPr lang="en-GB" sz="4000"/>
              <a:t>We value your input, contribution and feedback</a:t>
            </a:r>
            <a:endParaRPr lang="en-GB"/>
          </a:p>
        </p:txBody>
      </p:sp>
      <p:sp>
        <p:nvSpPr>
          <p:cNvPr id="5" name="Title 2"/>
          <p:cNvSpPr txBox="1">
            <a:spLocks/>
          </p:cNvSpPr>
          <p:nvPr/>
        </p:nvSpPr>
        <p:spPr>
          <a:xfrm>
            <a:off x="128694" y="2821511"/>
            <a:ext cx="10794078" cy="171804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GB" sz="3200" b="1" i="1" u="none" strike="noStrike" kern="1200" cap="none" spc="0" normalizeH="0" baseline="0" noProof="0">
                <a:ln>
                  <a:noFill/>
                </a:ln>
                <a:solidFill>
                  <a:prstClr val="white"/>
                </a:solidFill>
                <a:effectLst/>
                <a:uLnTx/>
                <a:uFillTx/>
                <a:latin typeface="Calibri Light" panose="020F0302020204030204"/>
                <a:ea typeface="+mj-ea"/>
                <a:cs typeface="+mj-cs"/>
              </a:rPr>
            </a:br>
            <a:br>
              <a:rPr kumimoji="0" lang="en-GB" sz="3200" b="1" i="1" u="none" strike="noStrike" kern="1200" cap="none" spc="0" normalizeH="0" baseline="0" noProof="0">
                <a:ln>
                  <a:noFill/>
                </a:ln>
                <a:solidFill>
                  <a:prstClr val="white"/>
                </a:solidFill>
                <a:effectLst/>
                <a:uLnTx/>
                <a:uFillTx/>
                <a:latin typeface="Calibri Light" panose="020F0302020204030204"/>
                <a:ea typeface="+mj-ea"/>
                <a:cs typeface="+mj-cs"/>
              </a:rPr>
            </a:br>
            <a:br>
              <a:rPr kumimoji="0" lang="en-GB" sz="3200" b="1" i="1" u="none" strike="noStrike" kern="1200" cap="none" spc="0" normalizeH="0" baseline="0" noProof="0">
                <a:ln>
                  <a:noFill/>
                </a:ln>
                <a:solidFill>
                  <a:prstClr val="white"/>
                </a:solidFill>
                <a:effectLst/>
                <a:uLnTx/>
                <a:uFillTx/>
                <a:latin typeface="Calibri Light" panose="020F0302020204030204"/>
                <a:ea typeface="+mj-ea"/>
                <a:cs typeface="+mj-cs"/>
              </a:rPr>
            </a:br>
            <a:r>
              <a:rPr kumimoji="0" lang="en-GB" sz="3200" b="1" i="1" u="none" strike="noStrike" kern="1200" cap="none" spc="0" normalizeH="0" baseline="0" noProof="0">
                <a:ln>
                  <a:noFill/>
                </a:ln>
                <a:solidFill>
                  <a:prstClr val="white"/>
                </a:solidFill>
                <a:effectLst/>
                <a:uLnTx/>
                <a:uFillTx/>
                <a:latin typeface="Calibri Light" panose="020F0302020204030204"/>
                <a:ea typeface="+mj-ea"/>
                <a:cs typeface="Arial" panose="020B0604020202020204" pitchFamily="34" charset="0"/>
              </a:rPr>
              <a:t>"Coming together is a beginning. Keeping together is progress. Working together is success."  </a:t>
            </a:r>
            <a:br>
              <a:rPr kumimoji="0" lang="en-GB" sz="3200" b="1" i="1" u="none" strike="noStrike" kern="1200" cap="none" spc="0" normalizeH="0" baseline="0" noProof="0">
                <a:ln>
                  <a:noFill/>
                </a:ln>
                <a:solidFill>
                  <a:prstClr val="white"/>
                </a:solidFill>
                <a:effectLst/>
                <a:uLnTx/>
                <a:uFillTx/>
                <a:latin typeface="Calibri Light" panose="020F0302020204030204"/>
                <a:ea typeface="+mj-ea"/>
                <a:cs typeface="Arial" panose="020B0604020202020204" pitchFamily="34" charset="0"/>
              </a:rPr>
            </a:br>
            <a:r>
              <a:rPr kumimoji="0" lang="en-GB" sz="3200" b="1" i="1" u="none" strike="noStrike" kern="1200" cap="none" spc="0" normalizeH="0" baseline="0" noProof="0">
                <a:ln>
                  <a:noFill/>
                </a:ln>
                <a:solidFill>
                  <a:prstClr val="white"/>
                </a:solidFill>
                <a:effectLst/>
                <a:uLnTx/>
                <a:uFillTx/>
                <a:latin typeface="Calibri Light" panose="020F0302020204030204"/>
                <a:ea typeface="+mj-ea"/>
                <a:cs typeface="Arial" panose="020B0604020202020204" pitchFamily="34" charset="0"/>
              </a:rPr>
              <a:t>Henry Ford. </a:t>
            </a:r>
            <a:endParaRPr kumimoji="0" lang="en-GB" sz="3200" b="1" i="1" u="none" strike="noStrike" kern="1200" cap="none" spc="0" normalizeH="0" baseline="0" noProof="0">
              <a:ln>
                <a:noFill/>
              </a:ln>
              <a:solidFill>
                <a:prstClr val="white"/>
              </a:solidFill>
              <a:effectLst/>
              <a:uLnTx/>
              <a:uFillTx/>
              <a:latin typeface="Calibri Light" panose="020F0302020204030204"/>
              <a:ea typeface="+mj-ea"/>
              <a:cs typeface="+mj-cs"/>
            </a:endParaRPr>
          </a:p>
        </p:txBody>
      </p:sp>
      <p:sp>
        <p:nvSpPr>
          <p:cNvPr id="6" name="Rectangle 5"/>
          <p:cNvSpPr/>
          <p:nvPr/>
        </p:nvSpPr>
        <p:spPr>
          <a:xfrm>
            <a:off x="2678854" y="5177890"/>
            <a:ext cx="9588500"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a:ln>
                  <a:noFill/>
                </a:ln>
                <a:solidFill>
                  <a:prstClr val="white"/>
                </a:solidFill>
                <a:effectLst/>
                <a:uLnTx/>
                <a:uFillTx/>
                <a:latin typeface="Calibri" panose="020F0502020204030204"/>
                <a:ea typeface="+mn-ea"/>
                <a:cs typeface="+mn-cs"/>
              </a:rPr>
              <a:t>NIHR RoR publications and blogs: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https://www.southampton.ac.uk/netscc/research/publications.page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https://www.nihr.ac.uk/blog/why-innovation-is-key-to-improving-peer-review-quality/22178</a:t>
            </a:r>
            <a:b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b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https://www.nihr.ac.uk/blogs/peer-review-can-we-do-it-better/20087</a:t>
            </a:r>
            <a:b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b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https://www.nihr.ac.uk/blogs/nihr-research-on-research-the-what-why-how-and-who/11358</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0831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person smiling in front of a brick wall&#10;&#10;Description automatically generated">
            <a:extLst>
              <a:ext uri="{FF2B5EF4-FFF2-40B4-BE49-F238E27FC236}">
                <a16:creationId xmlns:a16="http://schemas.microsoft.com/office/drawing/2014/main" id="{0B1011DB-49B1-45FE-B257-EDF4775CE264}"/>
              </a:ext>
            </a:extLst>
          </p:cNvPr>
          <p:cNvPicPr>
            <a:picLocks noChangeAspect="1"/>
          </p:cNvPicPr>
          <p:nvPr/>
        </p:nvPicPr>
        <p:blipFill rotWithShape="1">
          <a:blip r:embed="rId3">
            <a:extLst>
              <a:ext uri="{28A0092B-C50C-407E-A947-70E740481C1C}">
                <a14:useLocalDpi xmlns:a14="http://schemas.microsoft.com/office/drawing/2010/main" val="0"/>
              </a:ext>
            </a:extLst>
          </a:blip>
          <a:srcRect l="27603" r="26358" b="5"/>
          <a:stretch/>
        </p:blipFill>
        <p:spPr>
          <a:xfrm>
            <a:off x="4074795" y="570157"/>
            <a:ext cx="1559875" cy="2569205"/>
          </a:xfrm>
          <a:prstGeom prst="rect">
            <a:avLst/>
          </a:prstGeom>
        </p:spPr>
      </p:pic>
      <p:pic>
        <p:nvPicPr>
          <p:cNvPr id="5" name="Picture 4" descr="A person with long hair&#10;&#10;Description automatically generated with medium confidence">
            <a:extLst>
              <a:ext uri="{FF2B5EF4-FFF2-40B4-BE49-F238E27FC236}">
                <a16:creationId xmlns:a16="http://schemas.microsoft.com/office/drawing/2014/main" id="{02DD4654-BBEC-4074-AA37-0CEEE15E8D83}"/>
              </a:ext>
            </a:extLst>
          </p:cNvPr>
          <p:cNvPicPr>
            <a:picLocks noChangeAspect="1"/>
          </p:cNvPicPr>
          <p:nvPr/>
        </p:nvPicPr>
        <p:blipFill rotWithShape="1">
          <a:blip r:embed="rId4">
            <a:extLst>
              <a:ext uri="{28A0092B-C50C-407E-A947-70E740481C1C}">
                <a14:useLocalDpi xmlns:a14="http://schemas.microsoft.com/office/drawing/2010/main" val="0"/>
              </a:ext>
            </a:extLst>
          </a:blip>
          <a:srcRect l="14752" r="12356" b="-3"/>
          <a:stretch/>
        </p:blipFill>
        <p:spPr>
          <a:xfrm>
            <a:off x="4074795" y="3311937"/>
            <a:ext cx="1559875" cy="2586276"/>
          </a:xfrm>
          <a:prstGeom prst="rect">
            <a:avLst/>
          </a:prstGeom>
        </p:spPr>
      </p:pic>
      <p:pic>
        <p:nvPicPr>
          <p:cNvPr id="8" name="Picture 7" descr="A person smiling for the camera&#10;&#10;Description automatically generated">
            <a:extLst>
              <a:ext uri="{FF2B5EF4-FFF2-40B4-BE49-F238E27FC236}">
                <a16:creationId xmlns:a16="http://schemas.microsoft.com/office/drawing/2014/main" id="{D1FC04D1-8DF9-45D3-9CE7-DAA4EDD28841}"/>
              </a:ext>
            </a:extLst>
          </p:cNvPr>
          <p:cNvPicPr>
            <a:picLocks noChangeAspect="1"/>
          </p:cNvPicPr>
          <p:nvPr/>
        </p:nvPicPr>
        <p:blipFill rotWithShape="1">
          <a:blip r:embed="rId5"/>
          <a:srcRect l="8253" r="-3" b="-3"/>
          <a:stretch/>
        </p:blipFill>
        <p:spPr>
          <a:xfrm>
            <a:off x="6028212" y="553086"/>
            <a:ext cx="1559875" cy="2586276"/>
          </a:xfrm>
          <a:prstGeom prst="rect">
            <a:avLst/>
          </a:prstGeom>
        </p:spPr>
      </p:pic>
      <p:pic>
        <p:nvPicPr>
          <p:cNvPr id="7" name="Picture 6" descr="A person smiling for the camera&#10;&#10;Description automatically generated with low confidence">
            <a:extLst>
              <a:ext uri="{FF2B5EF4-FFF2-40B4-BE49-F238E27FC236}">
                <a16:creationId xmlns:a16="http://schemas.microsoft.com/office/drawing/2014/main" id="{F2554FD5-A827-4498-950A-A7AA4B0EDF49}"/>
              </a:ext>
            </a:extLst>
          </p:cNvPr>
          <p:cNvPicPr>
            <a:picLocks noChangeAspect="1"/>
          </p:cNvPicPr>
          <p:nvPr/>
        </p:nvPicPr>
        <p:blipFill rotWithShape="1">
          <a:blip r:embed="rId6">
            <a:extLst>
              <a:ext uri="{28A0092B-C50C-407E-A947-70E740481C1C}">
                <a14:useLocalDpi xmlns:a14="http://schemas.microsoft.com/office/drawing/2010/main" val="0"/>
              </a:ext>
            </a:extLst>
          </a:blip>
          <a:srcRect l="10372" r="15576" b="3"/>
          <a:stretch/>
        </p:blipFill>
        <p:spPr>
          <a:xfrm>
            <a:off x="5963493" y="3311937"/>
            <a:ext cx="1559875" cy="2571339"/>
          </a:xfrm>
          <a:prstGeom prst="rect">
            <a:avLst/>
          </a:prstGeom>
        </p:spPr>
      </p:pic>
      <p:pic>
        <p:nvPicPr>
          <p:cNvPr id="4" name="Picture 3" descr="A person with long hair&#10;&#10;Description automatically generated with low confidence">
            <a:extLst>
              <a:ext uri="{FF2B5EF4-FFF2-40B4-BE49-F238E27FC236}">
                <a16:creationId xmlns:a16="http://schemas.microsoft.com/office/drawing/2014/main" id="{35285EAD-448A-4521-972B-3E1E5CDB82F4}"/>
              </a:ext>
            </a:extLst>
          </p:cNvPr>
          <p:cNvPicPr>
            <a:picLocks noChangeAspect="1"/>
          </p:cNvPicPr>
          <p:nvPr/>
        </p:nvPicPr>
        <p:blipFill rotWithShape="1">
          <a:blip r:embed="rId7">
            <a:extLst>
              <a:ext uri="{28A0092B-C50C-407E-A947-70E740481C1C}">
                <a14:useLocalDpi xmlns:a14="http://schemas.microsoft.com/office/drawing/2010/main" val="0"/>
              </a:ext>
            </a:extLst>
          </a:blip>
          <a:srcRect l="3436" r="4561" b="-3"/>
          <a:stretch/>
        </p:blipFill>
        <p:spPr>
          <a:xfrm>
            <a:off x="8135781" y="570710"/>
            <a:ext cx="1559876" cy="2568652"/>
          </a:xfrm>
          <a:prstGeom prst="rect">
            <a:avLst/>
          </a:prstGeom>
        </p:spPr>
      </p:pic>
      <p:pic>
        <p:nvPicPr>
          <p:cNvPr id="6" name="Picture 5" descr="A close up of a person&#10;&#10;Description automatically generated">
            <a:extLst>
              <a:ext uri="{FF2B5EF4-FFF2-40B4-BE49-F238E27FC236}">
                <a16:creationId xmlns:a16="http://schemas.microsoft.com/office/drawing/2014/main" id="{6F079BA3-768F-4A88-91B7-F089AB398A76}"/>
              </a:ext>
            </a:extLst>
          </p:cNvPr>
          <p:cNvPicPr>
            <a:picLocks noChangeAspect="1"/>
          </p:cNvPicPr>
          <p:nvPr/>
        </p:nvPicPr>
        <p:blipFill rotWithShape="1">
          <a:blip r:embed="rId8"/>
          <a:srcRect l="4823" r="13791" b="-3"/>
          <a:stretch/>
        </p:blipFill>
        <p:spPr>
          <a:xfrm>
            <a:off x="8135781" y="3311937"/>
            <a:ext cx="1559876" cy="2565200"/>
          </a:xfrm>
          <a:prstGeom prst="rect">
            <a:avLst/>
          </a:prstGeom>
        </p:spPr>
      </p:pic>
      <p:sp>
        <p:nvSpPr>
          <p:cNvPr id="10" name="Title 3">
            <a:extLst>
              <a:ext uri="{FF2B5EF4-FFF2-40B4-BE49-F238E27FC236}">
                <a16:creationId xmlns:a16="http://schemas.microsoft.com/office/drawing/2014/main" id="{2C71CB75-18DB-4A57-8486-5F185EE77F7F}"/>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defTabSz="914400"/>
            <a:r>
              <a:rPr lang="en-US" sz="2600" b="1" kern="1200">
                <a:solidFill>
                  <a:schemeClr val="bg1"/>
                </a:solidFill>
                <a:latin typeface="+mj-lt"/>
                <a:ea typeface="+mj-ea"/>
                <a:cs typeface="+mj-cs"/>
              </a:rPr>
              <a:t>The RoR team</a:t>
            </a:r>
          </a:p>
        </p:txBody>
      </p:sp>
    </p:spTree>
    <p:extLst>
      <p:ext uri="{BB962C8B-B14F-4D97-AF65-F5344CB8AC3E}">
        <p14:creationId xmlns:p14="http://schemas.microsoft.com/office/powerpoint/2010/main" val="3051732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409282-9BD7-4D01-8E0F-2A5EE9141276}"/>
              </a:ext>
            </a:extLst>
          </p:cNvPr>
          <p:cNvSpPr txBox="1">
            <a:spLocks/>
          </p:cNvSpPr>
          <p:nvPr/>
        </p:nvSpPr>
        <p:spPr>
          <a:xfrm>
            <a:off x="2004712" y="197192"/>
            <a:ext cx="8289994" cy="62751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a:solidFill>
                  <a:srgbClr val="193E72"/>
                </a:solidFill>
                <a:latin typeface="+mj-lt"/>
                <a:ea typeface="+mj-ea"/>
                <a:cs typeface="+mj-cs"/>
              </a:defRPr>
            </a:lvl1pPr>
          </a:lstStyle>
          <a:p>
            <a:pPr>
              <a:defRPr/>
            </a:pPr>
            <a:r>
              <a:rPr lang="en-GB" sz="3600" b="1">
                <a:cs typeface="Calibri Light"/>
              </a:rPr>
              <a:t>Research on Research – What is it?</a:t>
            </a:r>
          </a:p>
        </p:txBody>
      </p:sp>
      <p:sp>
        <p:nvSpPr>
          <p:cNvPr id="5" name="TextBox 4">
            <a:extLst>
              <a:ext uri="{FF2B5EF4-FFF2-40B4-BE49-F238E27FC236}">
                <a16:creationId xmlns:a16="http://schemas.microsoft.com/office/drawing/2014/main" id="{A3176349-7C7E-4386-A799-812C0700749A}"/>
              </a:ext>
            </a:extLst>
          </p:cNvPr>
          <p:cNvSpPr txBox="1"/>
          <p:nvPr/>
        </p:nvSpPr>
        <p:spPr>
          <a:xfrm>
            <a:off x="267128" y="1193301"/>
            <a:ext cx="11018789" cy="4893647"/>
          </a:xfrm>
          <a:prstGeom prst="rect">
            <a:avLst/>
          </a:prstGeom>
          <a:noFill/>
          <a:ln w="28575"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defTabSz="914400" eaLnBrk="1" fontAlgn="auto" latinLnBrk="0" hangingPunct="1">
              <a:lnSpc>
                <a:spcPct val="100000"/>
              </a:lnSpc>
              <a:spcBef>
                <a:spcPts val="0"/>
              </a:spcBef>
              <a:spcAft>
                <a:spcPts val="0"/>
              </a:spcAft>
              <a:buClrTx/>
              <a:buSzTx/>
              <a:buFont typeface="Arial"/>
              <a:buChar char="•"/>
              <a:tabLst/>
              <a:defRPr/>
            </a:pPr>
            <a:r>
              <a:rPr kumimoji="0" lang="en-GB" sz="2400" b="0" i="0" u="none" strike="noStrike" kern="0" cap="none" spc="0" normalizeH="0" baseline="0" noProof="0">
                <a:ln>
                  <a:noFill/>
                </a:ln>
                <a:solidFill>
                  <a:prstClr val="black"/>
                </a:solidFill>
                <a:effectLst/>
                <a:uLnTx/>
                <a:uFillTx/>
                <a:ea typeface="+mn-lt"/>
                <a:cs typeface="Calibri" panose="020F0502020204030204"/>
              </a:rPr>
              <a:t>‘Research on Research’ as a discipline is not new</a:t>
            </a:r>
            <a:endParaRPr kumimoji="0" lang="en-US" sz="2400" b="0" i="0" u="none" strike="noStrike" kern="0" cap="none" spc="0" normalizeH="0" baseline="0" noProof="0">
              <a:ln>
                <a:noFill/>
              </a:ln>
              <a:solidFill>
                <a:prstClr val="black"/>
              </a:solidFill>
              <a:effectLst/>
              <a:uLnTx/>
              <a:uFillTx/>
              <a:ea typeface="+mn-ea"/>
              <a:cs typeface="Calibri" panose="020F0502020204030204"/>
            </a:endParaRPr>
          </a:p>
          <a:p>
            <a:pPr marL="285750" marR="0" lvl="0" indent="-285750" defTabSz="914400" eaLnBrk="1" fontAlgn="auto" latinLnBrk="0" hangingPunct="1">
              <a:lnSpc>
                <a:spcPct val="100000"/>
              </a:lnSpc>
              <a:spcBef>
                <a:spcPts val="0"/>
              </a:spcBef>
              <a:spcAft>
                <a:spcPts val="0"/>
              </a:spcAft>
              <a:buClrTx/>
              <a:buSzTx/>
              <a:buFont typeface="Arial"/>
              <a:buChar char="•"/>
              <a:tabLst/>
              <a:defRPr/>
            </a:pPr>
            <a:endParaRPr kumimoji="0" lang="en-GB" sz="2400" b="0" i="0" u="none" strike="noStrike" kern="0" cap="none" spc="0" normalizeH="0" baseline="0" noProof="0">
              <a:ln>
                <a:noFill/>
              </a:ln>
              <a:solidFill>
                <a:prstClr val="black"/>
              </a:solidFill>
              <a:effectLst/>
              <a:uLnTx/>
              <a:uFillTx/>
              <a:ea typeface="+mn-ea"/>
              <a:cs typeface="Calibri"/>
            </a:endParaRPr>
          </a:p>
          <a:p>
            <a:pPr marL="285750" marR="0" lvl="0" indent="-285750" defTabSz="914400" eaLnBrk="1" fontAlgn="auto" latinLnBrk="0" hangingPunct="1">
              <a:lnSpc>
                <a:spcPct val="100000"/>
              </a:lnSpc>
              <a:spcBef>
                <a:spcPts val="0"/>
              </a:spcBef>
              <a:spcAft>
                <a:spcPts val="0"/>
              </a:spcAft>
              <a:buClrTx/>
              <a:buSzTx/>
              <a:buFont typeface="Arial"/>
              <a:buChar char="•"/>
              <a:tabLst/>
              <a:defRPr/>
            </a:pPr>
            <a:r>
              <a:rPr kumimoji="0" lang="en-GB" sz="2400" b="0" i="0" u="none" strike="noStrike" kern="0" cap="none" spc="0" normalizeH="0" baseline="0" noProof="0">
                <a:ln>
                  <a:noFill/>
                </a:ln>
                <a:solidFill>
                  <a:prstClr val="black"/>
                </a:solidFill>
                <a:effectLst/>
                <a:uLnTx/>
                <a:uFillTx/>
                <a:ea typeface="+mn-ea"/>
                <a:cs typeface="Calibri"/>
              </a:rPr>
              <a:t>Terms used to define RoR include meta-research and science of science</a:t>
            </a:r>
          </a:p>
          <a:p>
            <a:pPr marL="285750" marR="0" lvl="0" indent="-285750" defTabSz="914400" eaLnBrk="1" fontAlgn="auto" latinLnBrk="0" hangingPunct="1">
              <a:lnSpc>
                <a:spcPct val="100000"/>
              </a:lnSpc>
              <a:spcBef>
                <a:spcPts val="0"/>
              </a:spcBef>
              <a:spcAft>
                <a:spcPts val="0"/>
              </a:spcAft>
              <a:buClrTx/>
              <a:buSzTx/>
              <a:buFont typeface="Arial"/>
              <a:buChar char="•"/>
              <a:tabLst/>
              <a:defRPr/>
            </a:pPr>
            <a:endParaRPr kumimoji="0" lang="en-GB" sz="2400" b="0" i="0" u="none" strike="noStrike" kern="0" cap="none" spc="0" normalizeH="0" baseline="0" noProof="0">
              <a:ln>
                <a:noFill/>
              </a:ln>
              <a:solidFill>
                <a:prstClr val="black"/>
              </a:solidFill>
              <a:effectLst/>
              <a:uLnTx/>
              <a:uFillTx/>
              <a:ea typeface="+mn-ea"/>
              <a:cs typeface="Calibri"/>
            </a:endParaRPr>
          </a:p>
          <a:p>
            <a:pPr marL="285750" marR="0" lvl="0" indent="-285750" defTabSz="914400" eaLnBrk="1" fontAlgn="auto" latinLnBrk="0" hangingPunct="1">
              <a:lnSpc>
                <a:spcPct val="100000"/>
              </a:lnSpc>
              <a:spcBef>
                <a:spcPts val="0"/>
              </a:spcBef>
              <a:spcAft>
                <a:spcPts val="0"/>
              </a:spcAft>
              <a:buClrTx/>
              <a:buSzTx/>
              <a:buFont typeface="Arial"/>
              <a:buChar char="•"/>
              <a:tabLst/>
              <a:defRPr/>
            </a:pPr>
            <a:r>
              <a:rPr kumimoji="0" lang="en-GB" sz="2400" b="0" i="0" u="none" strike="noStrike" kern="0" cap="none" spc="0" normalizeH="0" baseline="0" noProof="0">
                <a:ln>
                  <a:noFill/>
                </a:ln>
                <a:solidFill>
                  <a:prstClr val="black"/>
                </a:solidFill>
                <a:effectLst/>
                <a:uLnTx/>
                <a:uFillTx/>
                <a:ea typeface="+mn-ea"/>
                <a:cs typeface="Calibri"/>
              </a:rPr>
              <a:t>The discipline is growing and becoming increasingly relevant to the research and funder community</a:t>
            </a:r>
          </a:p>
          <a:p>
            <a:pPr marL="285750" marR="0" lvl="0" indent="-285750" defTabSz="914400" eaLnBrk="1" fontAlgn="auto" latinLnBrk="0" hangingPunct="1">
              <a:lnSpc>
                <a:spcPct val="100000"/>
              </a:lnSpc>
              <a:spcBef>
                <a:spcPts val="0"/>
              </a:spcBef>
              <a:spcAft>
                <a:spcPts val="0"/>
              </a:spcAft>
              <a:buClrTx/>
              <a:buSzTx/>
              <a:buFont typeface="Arial"/>
              <a:buChar char="•"/>
              <a:tabLst/>
              <a:defRPr/>
            </a:pPr>
            <a:endParaRPr kumimoji="0" lang="en-GB" sz="2400" b="0" i="0" u="none" strike="noStrike" kern="0" cap="none" spc="0" normalizeH="0" baseline="0" noProof="0">
              <a:ln>
                <a:noFill/>
              </a:ln>
              <a:solidFill>
                <a:prstClr val="black"/>
              </a:solidFill>
              <a:effectLst/>
              <a:uLnTx/>
              <a:uFillTx/>
              <a:ea typeface="+mn-ea"/>
              <a:cs typeface="Calibri"/>
            </a:endParaRPr>
          </a:p>
          <a:p>
            <a:pPr marL="285750" marR="0" lvl="0" indent="-285750" defTabSz="914400" eaLnBrk="1" fontAlgn="auto" latinLnBrk="0" hangingPunct="1">
              <a:lnSpc>
                <a:spcPct val="100000"/>
              </a:lnSpc>
              <a:spcBef>
                <a:spcPts val="0"/>
              </a:spcBef>
              <a:spcAft>
                <a:spcPts val="0"/>
              </a:spcAft>
              <a:buClrTx/>
              <a:buSzTx/>
              <a:buFont typeface="Arial"/>
              <a:buChar char="•"/>
              <a:tabLst/>
              <a:defRPr/>
            </a:pPr>
            <a:r>
              <a:rPr kumimoji="0" lang="en-GB" sz="2400" b="0" i="0" u="none" strike="noStrike" kern="0" cap="none" spc="0" normalizeH="0" baseline="0" noProof="0">
                <a:ln>
                  <a:noFill/>
                </a:ln>
                <a:solidFill>
                  <a:prstClr val="black"/>
                </a:solidFill>
                <a:effectLst/>
                <a:uLnTx/>
                <a:uFillTx/>
                <a:ea typeface="+mn-ea"/>
                <a:cs typeface="Calibri"/>
              </a:rPr>
              <a:t>Study of research systems to provide scientific evidence for improving and strengthening the end-to-end research process</a:t>
            </a:r>
            <a:endParaRPr kumimoji="0" lang="en-GB" sz="1800" b="0" i="0" u="none" strike="noStrike" kern="0" cap="none" spc="0" normalizeH="0" baseline="0" noProof="0">
              <a:ln>
                <a:noFill/>
              </a:ln>
              <a:solidFill>
                <a:prstClr val="black"/>
              </a:solidFill>
              <a:effectLst/>
              <a:uLnTx/>
              <a:uFillTx/>
              <a:ea typeface="+mn-ea"/>
              <a:cs typeface="Calibri"/>
            </a:endParaRPr>
          </a:p>
          <a:p>
            <a:pPr marL="285750" marR="0" lvl="0" indent="-285750" defTabSz="914400" eaLnBrk="1" fontAlgn="auto" latinLnBrk="0" hangingPunct="1">
              <a:lnSpc>
                <a:spcPct val="100000"/>
              </a:lnSpc>
              <a:spcBef>
                <a:spcPts val="0"/>
              </a:spcBef>
              <a:spcAft>
                <a:spcPts val="0"/>
              </a:spcAft>
              <a:buClrTx/>
              <a:buSzTx/>
              <a:buFont typeface="Arial"/>
              <a:buChar char="•"/>
              <a:tabLst/>
              <a:defRPr/>
            </a:pPr>
            <a:endParaRPr kumimoji="0" lang="en-GB" sz="2400" b="0" i="0" u="none" strike="noStrike" kern="0" cap="none" spc="0" normalizeH="0" baseline="0" noProof="0">
              <a:ln>
                <a:noFill/>
              </a:ln>
              <a:solidFill>
                <a:prstClr val="black"/>
              </a:solidFill>
              <a:effectLst/>
              <a:uLnTx/>
              <a:uFillTx/>
              <a:ea typeface="+mn-ea"/>
              <a:cs typeface="Calibri"/>
            </a:endParaRPr>
          </a:p>
          <a:p>
            <a:pPr marL="285750" marR="0" lvl="0" indent="-285750" defTabSz="914400" eaLnBrk="1" fontAlgn="auto" latinLnBrk="0" hangingPunct="1">
              <a:lnSpc>
                <a:spcPct val="100000"/>
              </a:lnSpc>
              <a:spcBef>
                <a:spcPts val="0"/>
              </a:spcBef>
              <a:spcAft>
                <a:spcPts val="0"/>
              </a:spcAft>
              <a:buClrTx/>
              <a:buSzTx/>
              <a:buFont typeface="Arial"/>
              <a:buChar char="•"/>
              <a:tabLst/>
              <a:defRPr/>
            </a:pPr>
            <a:r>
              <a:rPr kumimoji="0" lang="en-GB" sz="2400" b="0" i="0" u="none" strike="noStrike" kern="0" cap="none" spc="0" normalizeH="0" baseline="0" noProof="0">
                <a:ln>
                  <a:noFill/>
                </a:ln>
                <a:solidFill>
                  <a:prstClr val="black"/>
                </a:solidFill>
                <a:effectLst/>
                <a:uLnTx/>
                <a:uFillTx/>
                <a:ea typeface="+mn-ea"/>
                <a:cs typeface="Calibri"/>
              </a:rPr>
              <a:t>Seeks to understand and improve research systems so that the benefits that come from the investment made in research are transparent and evidence-based </a:t>
            </a:r>
          </a:p>
        </p:txBody>
      </p:sp>
    </p:spTree>
    <p:extLst>
      <p:ext uri="{BB962C8B-B14F-4D97-AF65-F5344CB8AC3E}">
        <p14:creationId xmlns:p14="http://schemas.microsoft.com/office/powerpoint/2010/main" val="377214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D2818592-8945-445D-8192-83EF55D10A26}"/>
              </a:ext>
            </a:extLst>
          </p:cNvPr>
          <p:cNvSpPr txBox="1">
            <a:spLocks/>
          </p:cNvSpPr>
          <p:nvPr/>
        </p:nvSpPr>
        <p:spPr>
          <a:xfrm>
            <a:off x="369376" y="2201756"/>
            <a:ext cx="11453248" cy="2454487"/>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endParaRPr lang="en-CA" sz="2400">
              <a:latin typeface="+mj-lt"/>
            </a:endParaRPr>
          </a:p>
          <a:p>
            <a:pPr marL="0" indent="0" fontAlgn="base">
              <a:buNone/>
            </a:pPr>
            <a:r>
              <a:rPr lang="en-CA" sz="2400">
                <a:latin typeface="+mj-lt"/>
              </a:rPr>
              <a:t>RoR </a:t>
            </a:r>
            <a:r>
              <a:rPr lang="en-CA" sz="2400" b="1" i="1">
                <a:latin typeface="+mj-lt"/>
              </a:rPr>
              <a:t>identifies </a:t>
            </a:r>
            <a:r>
              <a:rPr lang="en-CA" sz="2400">
                <a:latin typeface="+mj-lt"/>
              </a:rPr>
              <a:t>and </a:t>
            </a:r>
            <a:r>
              <a:rPr lang="en-CA" sz="2400" b="1" i="1">
                <a:latin typeface="+mj-lt"/>
              </a:rPr>
              <a:t>evaluates </a:t>
            </a:r>
            <a:r>
              <a:rPr lang="en-CA" sz="2400">
                <a:latin typeface="+mj-lt"/>
              </a:rPr>
              <a:t>current process and </a:t>
            </a:r>
            <a:r>
              <a:rPr lang="en-CA" sz="2400" b="1" i="1">
                <a:latin typeface="+mj-lt"/>
              </a:rPr>
              <a:t>potential improvements</a:t>
            </a:r>
            <a:r>
              <a:rPr lang="en-CA" sz="2400">
                <a:latin typeface="+mj-lt"/>
              </a:rPr>
              <a:t> to these processes, in order to provide evidence-based recommendations for research management. All aimed at ensuring that research is </a:t>
            </a:r>
            <a:r>
              <a:rPr lang="en-CA" sz="2400" b="1" i="1">
                <a:latin typeface="+mj-lt"/>
              </a:rPr>
              <a:t>robust</a:t>
            </a:r>
            <a:r>
              <a:rPr lang="en-CA" sz="2400">
                <a:latin typeface="+mj-lt"/>
              </a:rPr>
              <a:t>, of </a:t>
            </a:r>
            <a:r>
              <a:rPr lang="en-CA" sz="2400" b="1" i="1">
                <a:latin typeface="+mj-lt"/>
              </a:rPr>
              <a:t>high quality</a:t>
            </a:r>
            <a:r>
              <a:rPr lang="en-CA" sz="2400">
                <a:latin typeface="+mj-lt"/>
              </a:rPr>
              <a:t> and </a:t>
            </a:r>
            <a:r>
              <a:rPr lang="en-CA" sz="2400" b="1" i="1">
                <a:latin typeface="+mj-lt"/>
              </a:rPr>
              <a:t>credible </a:t>
            </a:r>
            <a:r>
              <a:rPr lang="en-CA" sz="2400">
                <a:latin typeface="+mj-lt"/>
              </a:rPr>
              <a:t>to enhance the research management practices across the research community</a:t>
            </a:r>
          </a:p>
          <a:p>
            <a:pPr marL="0" indent="0" fontAlgn="base">
              <a:buNone/>
            </a:pPr>
            <a:endParaRPr lang="en-CA" sz="2400">
              <a:latin typeface="+mj-lt"/>
            </a:endParaRPr>
          </a:p>
          <a:p>
            <a:pPr marL="0" indent="0" fontAlgn="base">
              <a:buNone/>
            </a:pPr>
            <a:r>
              <a:rPr lang="en-US" sz="2400">
                <a:latin typeface="+mj-lt"/>
              </a:rPr>
              <a:t>To promote </a:t>
            </a:r>
            <a:r>
              <a:rPr lang="en-US" sz="2400" b="1">
                <a:latin typeface="+mj-lt"/>
              </a:rPr>
              <a:t>transparency </a:t>
            </a:r>
            <a:r>
              <a:rPr lang="en-US" sz="2400">
                <a:latin typeface="+mj-lt"/>
              </a:rPr>
              <a:t>and </a:t>
            </a:r>
            <a:r>
              <a:rPr lang="en-US" sz="2400" b="1">
                <a:latin typeface="+mj-lt"/>
              </a:rPr>
              <a:t>openness </a:t>
            </a:r>
            <a:r>
              <a:rPr lang="en-US" sz="2400">
                <a:latin typeface="+mj-lt"/>
              </a:rPr>
              <a:t>to inform recommendations beyond NIHR (generalisability to other funders)</a:t>
            </a:r>
            <a:endParaRPr lang="en-US" sz="2400">
              <a:latin typeface="+mj-lt"/>
              <a:cs typeface="Calibri"/>
            </a:endParaRPr>
          </a:p>
          <a:p>
            <a:pPr marL="0" indent="0" fontAlgn="base">
              <a:buNone/>
            </a:pPr>
            <a:endParaRPr lang="en-GB" sz="2400" b="1">
              <a:latin typeface="+mj-lt"/>
              <a:cs typeface="Calibri"/>
            </a:endParaRPr>
          </a:p>
          <a:p>
            <a:endParaRPr lang="en-GB" sz="2400">
              <a:solidFill>
                <a:srgbClr val="193E72"/>
              </a:solidFill>
              <a:latin typeface="+mj-lt"/>
              <a:cs typeface="Calibri" panose="020F0502020204030204"/>
            </a:endParaRPr>
          </a:p>
        </p:txBody>
      </p:sp>
      <p:sp>
        <p:nvSpPr>
          <p:cNvPr id="7" name="Title 3">
            <a:extLst>
              <a:ext uri="{FF2B5EF4-FFF2-40B4-BE49-F238E27FC236}">
                <a16:creationId xmlns:a16="http://schemas.microsoft.com/office/drawing/2014/main" id="{B3425155-A66B-4B3D-9DEE-E5B6DFE58F5D}"/>
              </a:ext>
            </a:extLst>
          </p:cNvPr>
          <p:cNvSpPr txBox="1">
            <a:spLocks/>
          </p:cNvSpPr>
          <p:nvPr/>
        </p:nvSpPr>
        <p:spPr>
          <a:xfrm>
            <a:off x="2271840" y="221886"/>
            <a:ext cx="6767519" cy="62751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a:solidFill>
                  <a:srgbClr val="193E72"/>
                </a:solidFill>
                <a:latin typeface="+mj-lt"/>
                <a:ea typeface="+mj-ea"/>
                <a:cs typeface="+mj-cs"/>
              </a:defRPr>
            </a:lvl1pPr>
          </a:lstStyle>
          <a:p>
            <a:r>
              <a:rPr lang="en-GB" sz="3600" b="1">
                <a:cs typeface="Calibri Light"/>
              </a:rPr>
              <a:t>NIHR Research on Research </a:t>
            </a:r>
          </a:p>
        </p:txBody>
      </p:sp>
      <p:sp>
        <p:nvSpPr>
          <p:cNvPr id="8" name="TextBox 7">
            <a:extLst>
              <a:ext uri="{FF2B5EF4-FFF2-40B4-BE49-F238E27FC236}">
                <a16:creationId xmlns:a16="http://schemas.microsoft.com/office/drawing/2014/main" id="{3C80BC0C-292F-4FB9-BBF1-CA01C57A7079}"/>
              </a:ext>
            </a:extLst>
          </p:cNvPr>
          <p:cNvSpPr txBox="1"/>
          <p:nvPr/>
        </p:nvSpPr>
        <p:spPr>
          <a:xfrm>
            <a:off x="319414" y="1050263"/>
            <a:ext cx="95650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latin typeface="+mj-lt"/>
              <a:cs typeface="Calibri"/>
            </a:endParaRPr>
          </a:p>
        </p:txBody>
      </p:sp>
      <p:sp>
        <p:nvSpPr>
          <p:cNvPr id="9" name="Content Placeholder 4">
            <a:extLst>
              <a:ext uri="{FF2B5EF4-FFF2-40B4-BE49-F238E27FC236}">
                <a16:creationId xmlns:a16="http://schemas.microsoft.com/office/drawing/2014/main" id="{A24BDCC4-F93D-4E37-8EDD-94BC439FE6D0}"/>
              </a:ext>
            </a:extLst>
          </p:cNvPr>
          <p:cNvSpPr txBox="1">
            <a:spLocks/>
          </p:cNvSpPr>
          <p:nvPr/>
        </p:nvSpPr>
        <p:spPr>
          <a:xfrm>
            <a:off x="318486" y="1050263"/>
            <a:ext cx="11504138" cy="1395405"/>
          </a:xfrm>
          <a:prstGeom prst="rect">
            <a:avLst/>
          </a:prstGeom>
          <a:ln w="28575">
            <a:noFill/>
          </a:ln>
        </p:spPr>
        <p:txBody>
          <a:bodyPr lIns="91440" tIns="45720" rIns="91440" bIns="4572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defRPr/>
            </a:pPr>
            <a:r>
              <a:rPr kumimoji="0" lang="en-CA" sz="2400" b="0" i="0" u="none" strike="noStrike" kern="1200" cap="none" spc="0" normalizeH="0" baseline="0" noProof="0">
                <a:ln>
                  <a:noFill/>
                </a:ln>
                <a:effectLst/>
                <a:uLnTx/>
                <a:uFillTx/>
                <a:latin typeface="+mj-lt"/>
                <a:ea typeface="+mn-ea"/>
                <a:cs typeface="+mn-cs"/>
              </a:rPr>
              <a:t>The National Institute for Health and Care Research (NIHR), Research on Research is about the study of research processes and practices to support the continuous improvement of research management</a:t>
            </a:r>
            <a:r>
              <a:rPr lang="en-CA" sz="2400">
                <a:latin typeface="+mj-lt"/>
              </a:rPr>
              <a:t> </a:t>
            </a:r>
            <a:endParaRPr lang="en-CA" sz="2400" b="0" i="0" u="none" strike="noStrike" kern="1200" cap="none" spc="0" normalizeH="0" baseline="0" noProof="0">
              <a:ln>
                <a:noFill/>
              </a:ln>
              <a:effectLst/>
              <a:uLnTx/>
              <a:uFillTx/>
              <a:latin typeface="+mj-lt"/>
              <a:cs typeface="Calibri"/>
            </a:endParaRPr>
          </a:p>
        </p:txBody>
      </p:sp>
    </p:spTree>
    <p:extLst>
      <p:ext uri="{BB962C8B-B14F-4D97-AF65-F5344CB8AC3E}">
        <p14:creationId xmlns:p14="http://schemas.microsoft.com/office/powerpoint/2010/main" val="3508099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Right Arrow 1"/>
          <p:cNvSpPr/>
          <p:nvPr/>
        </p:nvSpPr>
        <p:spPr>
          <a:xfrm>
            <a:off x="4968127" y="1357812"/>
            <a:ext cx="2121032" cy="977731"/>
          </a:xfrm>
          <a:prstGeom prst="leftRightArrow">
            <a:avLst/>
          </a:prstGeom>
          <a:solidFill>
            <a:schemeClr val="bg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p:cNvGrpSpPr/>
          <p:nvPr/>
        </p:nvGrpSpPr>
        <p:grpSpPr>
          <a:xfrm>
            <a:off x="3148295" y="2084208"/>
            <a:ext cx="1707094" cy="1695901"/>
            <a:chOff x="2308710" y="2280061"/>
            <a:chExt cx="1590103" cy="1545660"/>
          </a:xfrm>
          <a:solidFill>
            <a:schemeClr val="bg1">
              <a:lumMod val="85000"/>
            </a:schemeClr>
          </a:solidFill>
        </p:grpSpPr>
        <p:sp>
          <p:nvSpPr>
            <p:cNvPr id="4" name="Oval 3"/>
            <p:cNvSpPr/>
            <p:nvPr/>
          </p:nvSpPr>
          <p:spPr>
            <a:xfrm>
              <a:off x="2308710" y="2280061"/>
              <a:ext cx="1590103" cy="154566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2557951" y="2465465"/>
              <a:ext cx="1074095" cy="1065940"/>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Peer Review and Decision Making (PRDM)</a:t>
              </a:r>
            </a:p>
          </p:txBody>
        </p:sp>
      </p:grpSp>
      <p:grpSp>
        <p:nvGrpSpPr>
          <p:cNvPr id="6" name="Group 5"/>
          <p:cNvGrpSpPr/>
          <p:nvPr/>
        </p:nvGrpSpPr>
        <p:grpSpPr>
          <a:xfrm>
            <a:off x="7326084" y="2084209"/>
            <a:ext cx="1590103" cy="1545660"/>
            <a:chOff x="7556662" y="2280061"/>
            <a:chExt cx="1590103" cy="1545660"/>
          </a:xfrm>
          <a:solidFill>
            <a:schemeClr val="bg1">
              <a:lumMod val="85000"/>
            </a:schemeClr>
          </a:solidFill>
        </p:grpSpPr>
        <p:sp>
          <p:nvSpPr>
            <p:cNvPr id="7" name="Oval 6"/>
            <p:cNvSpPr/>
            <p:nvPr/>
          </p:nvSpPr>
          <p:spPr>
            <a:xfrm>
              <a:off x="7556662" y="2280061"/>
              <a:ext cx="1590103" cy="154566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TextBox 7"/>
            <p:cNvSpPr txBox="1"/>
            <p:nvPr/>
          </p:nvSpPr>
          <p:spPr>
            <a:xfrm>
              <a:off x="7696060" y="2499054"/>
              <a:ext cx="1304280" cy="1169551"/>
            </a:xfrm>
            <a:prstGeom prst="rect">
              <a:avLst/>
            </a:prstGeom>
            <a:solidFill>
              <a:schemeClr val="bg1">
                <a:lumMod val="85000"/>
                <a:alpha val="0"/>
              </a:schemeClr>
            </a:solidFill>
            <a:effectLst>
              <a:reflection endPos="0" dist="50800" dir="5400000" sy="-100000" algn="bl" rotWithShape="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Post-Award Management of Funded Research (PAM)</a:t>
              </a:r>
            </a:p>
          </p:txBody>
        </p:sp>
      </p:grpSp>
      <p:grpSp>
        <p:nvGrpSpPr>
          <p:cNvPr id="9" name="Group 8"/>
          <p:cNvGrpSpPr/>
          <p:nvPr/>
        </p:nvGrpSpPr>
        <p:grpSpPr>
          <a:xfrm>
            <a:off x="4968127" y="2377703"/>
            <a:ext cx="2056706" cy="1008895"/>
            <a:chOff x="4951501" y="2377703"/>
            <a:chExt cx="2056706" cy="1008895"/>
          </a:xfrm>
          <a:solidFill>
            <a:srgbClr val="193E72"/>
          </a:solidFill>
        </p:grpSpPr>
        <p:sp>
          <p:nvSpPr>
            <p:cNvPr id="10" name="Rectangle 9"/>
            <p:cNvSpPr/>
            <p:nvPr/>
          </p:nvSpPr>
          <p:spPr>
            <a:xfrm>
              <a:off x="4951501" y="2377703"/>
              <a:ext cx="2056706" cy="9559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5009805" y="2486352"/>
              <a:ext cx="1933825" cy="900246"/>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NIHR Evaluation, Trials and Studies Coordinating Centre </a:t>
              </a:r>
              <a:endParaRPr kumimoji="0" lang="en-GB" sz="10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Research on Research Programme</a:t>
              </a:r>
            </a:p>
          </p:txBody>
        </p:sp>
      </p:grpSp>
      <p:cxnSp>
        <p:nvCxnSpPr>
          <p:cNvPr id="12" name="Straight Connector 11"/>
          <p:cNvCxnSpPr>
            <a:stCxn id="4" idx="7"/>
            <a:endCxn id="7" idx="1"/>
          </p:cNvCxnSpPr>
          <p:nvPr/>
        </p:nvCxnSpPr>
        <p:spPr>
          <a:xfrm flipV="1">
            <a:off x="4605391" y="2310566"/>
            <a:ext cx="2953558" cy="22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506297" y="3571461"/>
            <a:ext cx="3251425" cy="222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3164921" y="407690"/>
            <a:ext cx="1555667" cy="1367135"/>
            <a:chOff x="2368359" y="119785"/>
            <a:chExt cx="1555667" cy="1367135"/>
          </a:xfrm>
        </p:grpSpPr>
        <p:sp>
          <p:nvSpPr>
            <p:cNvPr id="15" name="TextBox 14"/>
            <p:cNvSpPr txBox="1"/>
            <p:nvPr/>
          </p:nvSpPr>
          <p:spPr>
            <a:xfrm>
              <a:off x="2368359" y="480187"/>
              <a:ext cx="155566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Survey of funders </a:t>
              </a: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(decision-making processes for grant fund allocation) </a:t>
              </a:r>
            </a:p>
          </p:txBody>
        </p:sp>
        <p:sp>
          <p:nvSpPr>
            <p:cNvPr id="16" name="Oval 15"/>
            <p:cNvSpPr/>
            <p:nvPr/>
          </p:nvSpPr>
          <p:spPr>
            <a:xfrm>
              <a:off x="2464547" y="119785"/>
              <a:ext cx="1363291" cy="136713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17" name="Group 16"/>
          <p:cNvGrpSpPr/>
          <p:nvPr/>
        </p:nvGrpSpPr>
        <p:grpSpPr>
          <a:xfrm>
            <a:off x="1745544" y="858868"/>
            <a:ext cx="1510106" cy="1317626"/>
            <a:chOff x="392020" y="492493"/>
            <a:chExt cx="1510106" cy="1317626"/>
          </a:xfrm>
        </p:grpSpPr>
        <p:sp>
          <p:nvSpPr>
            <p:cNvPr id="18" name="TextBox 17"/>
            <p:cNvSpPr txBox="1"/>
            <p:nvPr/>
          </p:nvSpPr>
          <p:spPr>
            <a:xfrm>
              <a:off x="450676" y="693341"/>
              <a:ext cx="1380244" cy="9387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Realist synthesis  </a:t>
              </a: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(decision-making approaches to research grants funding allocation) </a:t>
              </a:r>
            </a:p>
          </p:txBody>
        </p:sp>
        <p:sp>
          <p:nvSpPr>
            <p:cNvPr id="19" name="Oval 18"/>
            <p:cNvSpPr/>
            <p:nvPr/>
          </p:nvSpPr>
          <p:spPr>
            <a:xfrm>
              <a:off x="392020" y="492493"/>
              <a:ext cx="1510106" cy="131762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20" name="Group 19"/>
          <p:cNvGrpSpPr/>
          <p:nvPr/>
        </p:nvGrpSpPr>
        <p:grpSpPr>
          <a:xfrm>
            <a:off x="1427162" y="2202474"/>
            <a:ext cx="1366355" cy="1309131"/>
            <a:chOff x="24249" y="2456754"/>
            <a:chExt cx="1366355" cy="1309131"/>
          </a:xfrm>
        </p:grpSpPr>
        <p:sp>
          <p:nvSpPr>
            <p:cNvPr id="21" name="TextBox 20"/>
            <p:cNvSpPr txBox="1"/>
            <p:nvPr/>
          </p:nvSpPr>
          <p:spPr>
            <a:xfrm>
              <a:off x="42679" y="2622913"/>
              <a:ext cx="1347925"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Secondary data analysis </a:t>
              </a: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(Understanding expectations of the peer review process)</a:t>
              </a:r>
            </a:p>
          </p:txBody>
        </p:sp>
        <p:sp>
          <p:nvSpPr>
            <p:cNvPr id="22" name="Oval 21"/>
            <p:cNvSpPr/>
            <p:nvPr/>
          </p:nvSpPr>
          <p:spPr>
            <a:xfrm>
              <a:off x="24249" y="2456754"/>
              <a:ext cx="1363291" cy="13091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23" name="Group 22"/>
          <p:cNvGrpSpPr/>
          <p:nvPr/>
        </p:nvGrpSpPr>
        <p:grpSpPr>
          <a:xfrm>
            <a:off x="1810091" y="3551643"/>
            <a:ext cx="1363291" cy="1309131"/>
            <a:chOff x="433337" y="4405992"/>
            <a:chExt cx="1363291" cy="1309131"/>
          </a:xfrm>
        </p:grpSpPr>
        <p:sp>
          <p:nvSpPr>
            <p:cNvPr id="24" name="TextBox 23"/>
            <p:cNvSpPr txBox="1"/>
            <p:nvPr/>
          </p:nvSpPr>
          <p:spPr>
            <a:xfrm>
              <a:off x="658778" y="4608732"/>
              <a:ext cx="912408" cy="9387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Qualitative analysis of feedback to applicants</a:t>
              </a:r>
            </a:p>
          </p:txBody>
        </p:sp>
        <p:sp>
          <p:nvSpPr>
            <p:cNvPr id="25" name="Oval 24"/>
            <p:cNvSpPr/>
            <p:nvPr/>
          </p:nvSpPr>
          <p:spPr>
            <a:xfrm>
              <a:off x="433337" y="4405992"/>
              <a:ext cx="1363291" cy="13091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cxnSp>
        <p:nvCxnSpPr>
          <p:cNvPr id="26" name="Straight Connector 25"/>
          <p:cNvCxnSpPr>
            <a:stCxn id="16" idx="4"/>
            <a:endCxn id="4" idx="0"/>
          </p:cNvCxnSpPr>
          <p:nvPr/>
        </p:nvCxnSpPr>
        <p:spPr>
          <a:xfrm>
            <a:off x="3942755" y="1774825"/>
            <a:ext cx="59087" cy="3093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9" idx="5"/>
            <a:endCxn id="4" idx="1"/>
          </p:cNvCxnSpPr>
          <p:nvPr/>
        </p:nvCxnSpPr>
        <p:spPr>
          <a:xfrm>
            <a:off x="3034500" y="1983532"/>
            <a:ext cx="363793" cy="3490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2" idx="6"/>
            <a:endCxn id="4" idx="2"/>
          </p:cNvCxnSpPr>
          <p:nvPr/>
        </p:nvCxnSpPr>
        <p:spPr>
          <a:xfrm>
            <a:off x="2790453" y="2857040"/>
            <a:ext cx="357842" cy="751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4" idx="3"/>
            <a:endCxn id="25" idx="7"/>
          </p:cNvCxnSpPr>
          <p:nvPr/>
        </p:nvCxnSpPr>
        <p:spPr>
          <a:xfrm flipH="1">
            <a:off x="2973733" y="3531750"/>
            <a:ext cx="424560" cy="2116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5010033" y="143608"/>
            <a:ext cx="1965300" cy="1579172"/>
            <a:chOff x="9672441" y="3992573"/>
            <a:chExt cx="1499864" cy="1309131"/>
          </a:xfrm>
        </p:grpSpPr>
        <p:sp>
          <p:nvSpPr>
            <p:cNvPr id="31" name="Oval 30"/>
            <p:cNvSpPr/>
            <p:nvPr/>
          </p:nvSpPr>
          <p:spPr>
            <a:xfrm>
              <a:off x="9672441" y="3992573"/>
              <a:ext cx="1499864" cy="13091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 name="TextBox 31"/>
            <p:cNvSpPr txBox="1"/>
            <p:nvPr/>
          </p:nvSpPr>
          <p:spPr>
            <a:xfrm>
              <a:off x="9821006" y="4117064"/>
              <a:ext cx="1243832" cy="10142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Bridging study exploring necessary and unnecessary effort in obtaining funding and fulfilling research monitoring requirements</a:t>
              </a:r>
              <a:endParaRPr kumimoji="0" lang="en-GB"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33" name="Group 32"/>
          <p:cNvGrpSpPr/>
          <p:nvPr/>
        </p:nvGrpSpPr>
        <p:grpSpPr>
          <a:xfrm>
            <a:off x="9071673" y="1560616"/>
            <a:ext cx="1374049" cy="1309131"/>
            <a:chOff x="9014791" y="1255976"/>
            <a:chExt cx="1374049" cy="1309131"/>
          </a:xfrm>
        </p:grpSpPr>
        <p:sp>
          <p:nvSpPr>
            <p:cNvPr id="34" name="TextBox 33"/>
            <p:cNvSpPr txBox="1"/>
            <p:nvPr/>
          </p:nvSpPr>
          <p:spPr>
            <a:xfrm>
              <a:off x="9025549" y="1404495"/>
              <a:ext cx="1363291" cy="9156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Rapid scoping review  </a:t>
              </a:r>
              <a:r>
                <a:rPr kumimoji="0" lang="en-GB"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(post-award management of UK health research)</a:t>
              </a:r>
            </a:p>
          </p:txBody>
        </p:sp>
        <p:sp>
          <p:nvSpPr>
            <p:cNvPr id="35" name="Oval 34"/>
            <p:cNvSpPr/>
            <p:nvPr/>
          </p:nvSpPr>
          <p:spPr>
            <a:xfrm>
              <a:off x="9014791" y="1255976"/>
              <a:ext cx="1363291" cy="13091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cxnSp>
        <p:nvCxnSpPr>
          <p:cNvPr id="36" name="Straight Connector 35"/>
          <p:cNvCxnSpPr>
            <a:stCxn id="7" idx="7"/>
            <a:endCxn id="34" idx="1"/>
          </p:cNvCxnSpPr>
          <p:nvPr/>
        </p:nvCxnSpPr>
        <p:spPr>
          <a:xfrm flipV="1">
            <a:off x="8683322" y="2166953"/>
            <a:ext cx="399109" cy="1436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3261701" y="3878897"/>
            <a:ext cx="1441775" cy="1386549"/>
            <a:chOff x="2464548" y="4793038"/>
            <a:chExt cx="1441775" cy="1386549"/>
          </a:xfrm>
        </p:grpSpPr>
        <p:sp>
          <p:nvSpPr>
            <p:cNvPr id="38" name="TextBox 37"/>
            <p:cNvSpPr txBox="1"/>
            <p:nvPr/>
          </p:nvSpPr>
          <p:spPr>
            <a:xfrm>
              <a:off x="2550999" y="4996526"/>
              <a:ext cx="1305196" cy="1107996"/>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a:ea typeface="+mn-ea"/>
                  <a:cs typeface="Arial"/>
                </a:rPr>
                <a:t>Netnographic study of funding committees </a:t>
              </a:r>
              <a:r>
                <a:rPr kumimoji="0" lang="en-GB" sz="1100" b="0" i="0" u="none" strike="noStrike" kern="1200" cap="none" spc="0" normalizeH="0" baseline="0" noProof="0">
                  <a:ln>
                    <a:noFill/>
                  </a:ln>
                  <a:solidFill>
                    <a:prstClr val="black"/>
                  </a:solidFill>
                  <a:effectLst/>
                  <a:uLnTx/>
                  <a:uFillTx/>
                  <a:latin typeface="Arial"/>
                  <a:ea typeface="+mn-ea"/>
                  <a:cs typeface="Arial"/>
                </a:rPr>
                <a:t>(Qualitative study of funding practices)</a:t>
              </a:r>
            </a:p>
          </p:txBody>
        </p:sp>
        <p:sp>
          <p:nvSpPr>
            <p:cNvPr id="39" name="Oval 38"/>
            <p:cNvSpPr/>
            <p:nvPr/>
          </p:nvSpPr>
          <p:spPr>
            <a:xfrm>
              <a:off x="2464548" y="4793038"/>
              <a:ext cx="1441775" cy="13865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cxnSp>
        <p:nvCxnSpPr>
          <p:cNvPr id="40" name="Straight Connector 39"/>
          <p:cNvCxnSpPr>
            <a:stCxn id="4" idx="4"/>
            <a:endCxn id="39" idx="0"/>
          </p:cNvCxnSpPr>
          <p:nvPr/>
        </p:nvCxnSpPr>
        <p:spPr>
          <a:xfrm flipH="1">
            <a:off x="3982589" y="3780109"/>
            <a:ext cx="19253" cy="987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1434846" y="5864709"/>
            <a:ext cx="3161644" cy="261610"/>
          </a:xfrm>
          <a:prstGeom prst="rect">
            <a:avLst/>
          </a:prstGeom>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eDelphi to identify alternative approaches</a:t>
            </a:r>
            <a:endPar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2" name="Rectangle 41"/>
          <p:cNvSpPr/>
          <p:nvPr/>
        </p:nvSpPr>
        <p:spPr>
          <a:xfrm>
            <a:off x="1434845" y="6225106"/>
            <a:ext cx="3161644" cy="261610"/>
          </a:xfrm>
          <a:prstGeom prst="rect">
            <a:avLst/>
          </a:prstGeom>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Feasibility study of an alternative approach</a:t>
            </a:r>
            <a:endPar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43" name="Straight Arrow Connector 42"/>
          <p:cNvCxnSpPr/>
          <p:nvPr/>
        </p:nvCxnSpPr>
        <p:spPr>
          <a:xfrm>
            <a:off x="3052673" y="5265446"/>
            <a:ext cx="0" cy="347997"/>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1297137" y="126041"/>
            <a:ext cx="3628926" cy="5228706"/>
            <a:chOff x="1255222" y="116377"/>
            <a:chExt cx="3666224" cy="5228706"/>
          </a:xfrm>
        </p:grpSpPr>
        <p:sp>
          <p:nvSpPr>
            <p:cNvPr id="45" name="Rectangle 44"/>
            <p:cNvSpPr/>
            <p:nvPr/>
          </p:nvSpPr>
          <p:spPr>
            <a:xfrm>
              <a:off x="1255222" y="116377"/>
              <a:ext cx="3666224" cy="5228706"/>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p:cNvSpPr/>
            <p:nvPr/>
          </p:nvSpPr>
          <p:spPr>
            <a:xfrm>
              <a:off x="1343554" y="123437"/>
              <a:ext cx="94448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Stage</a:t>
              </a:r>
              <a:r>
                <a:rPr kumimoji="0" lang="en-GB"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a:t>
              </a:r>
            </a:p>
          </p:txBody>
        </p:sp>
      </p:grpSp>
      <p:grpSp>
        <p:nvGrpSpPr>
          <p:cNvPr id="47" name="Group 46"/>
          <p:cNvGrpSpPr/>
          <p:nvPr/>
        </p:nvGrpSpPr>
        <p:grpSpPr>
          <a:xfrm>
            <a:off x="1285080" y="5432385"/>
            <a:ext cx="3683047" cy="1246470"/>
            <a:chOff x="1300723" y="5723336"/>
            <a:chExt cx="3669743" cy="1246470"/>
          </a:xfrm>
        </p:grpSpPr>
        <p:sp>
          <p:nvSpPr>
            <p:cNvPr id="48" name="Rectangle 47"/>
            <p:cNvSpPr/>
            <p:nvPr/>
          </p:nvSpPr>
          <p:spPr>
            <a:xfrm>
              <a:off x="1300723" y="5723336"/>
              <a:ext cx="925318"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Stage 2</a:t>
              </a:r>
            </a:p>
          </p:txBody>
        </p:sp>
        <p:sp>
          <p:nvSpPr>
            <p:cNvPr id="49" name="Rectangle 48"/>
            <p:cNvSpPr/>
            <p:nvPr/>
          </p:nvSpPr>
          <p:spPr>
            <a:xfrm>
              <a:off x="1304242" y="5727003"/>
              <a:ext cx="3666224" cy="1242803"/>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Oval 49"/>
          <p:cNvSpPr/>
          <p:nvPr/>
        </p:nvSpPr>
        <p:spPr>
          <a:xfrm>
            <a:off x="8739060" y="3602589"/>
            <a:ext cx="1444191" cy="13409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51" name="Straight Connector 50"/>
          <p:cNvCxnSpPr>
            <a:cxnSpLocks/>
          </p:cNvCxnSpPr>
          <p:nvPr/>
        </p:nvCxnSpPr>
        <p:spPr>
          <a:xfrm flipH="1" flipV="1">
            <a:off x="8675889" y="3385005"/>
            <a:ext cx="337985" cy="3226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8799267" y="3649664"/>
            <a:ext cx="1363291" cy="122341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Qualitative analysis of the differences between contracts and grants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(funders perspective) </a:t>
            </a:r>
          </a:p>
        </p:txBody>
      </p:sp>
      <p:grpSp>
        <p:nvGrpSpPr>
          <p:cNvPr id="53" name="Group 52"/>
          <p:cNvGrpSpPr/>
          <p:nvPr/>
        </p:nvGrpSpPr>
        <p:grpSpPr>
          <a:xfrm>
            <a:off x="7173138" y="118981"/>
            <a:ext cx="3749826" cy="5228706"/>
            <a:chOff x="1255222" y="116377"/>
            <a:chExt cx="3666224" cy="5228706"/>
          </a:xfrm>
        </p:grpSpPr>
        <p:sp>
          <p:nvSpPr>
            <p:cNvPr id="54" name="Rectangle 53"/>
            <p:cNvSpPr/>
            <p:nvPr/>
          </p:nvSpPr>
          <p:spPr>
            <a:xfrm>
              <a:off x="1255222" y="116377"/>
              <a:ext cx="3666224" cy="5228706"/>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54"/>
            <p:cNvSpPr/>
            <p:nvPr/>
          </p:nvSpPr>
          <p:spPr>
            <a:xfrm>
              <a:off x="1255222" y="123437"/>
              <a:ext cx="923427"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Stage 1</a:t>
              </a:r>
            </a:p>
          </p:txBody>
        </p:sp>
      </p:grpSp>
      <p:grpSp>
        <p:nvGrpSpPr>
          <p:cNvPr id="56" name="Group 55"/>
          <p:cNvGrpSpPr/>
          <p:nvPr/>
        </p:nvGrpSpPr>
        <p:grpSpPr>
          <a:xfrm>
            <a:off x="7173138" y="5421788"/>
            <a:ext cx="3749826" cy="1246470"/>
            <a:chOff x="1300723" y="5723336"/>
            <a:chExt cx="3669743" cy="1246470"/>
          </a:xfrm>
        </p:grpSpPr>
        <p:sp>
          <p:nvSpPr>
            <p:cNvPr id="57" name="Rectangle 56"/>
            <p:cNvSpPr/>
            <p:nvPr/>
          </p:nvSpPr>
          <p:spPr>
            <a:xfrm>
              <a:off x="1300723" y="5723336"/>
              <a:ext cx="925318"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Stage 2</a:t>
              </a:r>
            </a:p>
          </p:txBody>
        </p:sp>
        <p:sp>
          <p:nvSpPr>
            <p:cNvPr id="58" name="Rectangle 57"/>
            <p:cNvSpPr/>
            <p:nvPr/>
          </p:nvSpPr>
          <p:spPr>
            <a:xfrm>
              <a:off x="1304242" y="5727003"/>
              <a:ext cx="3666224" cy="1242803"/>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59" name="Straight Arrow Connector 58"/>
          <p:cNvCxnSpPr/>
          <p:nvPr/>
        </p:nvCxnSpPr>
        <p:spPr>
          <a:xfrm>
            <a:off x="9082499" y="5206316"/>
            <a:ext cx="0" cy="347997"/>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7368019" y="5814182"/>
            <a:ext cx="3010063" cy="600164"/>
          </a:xfrm>
          <a:prstGeom prst="rect">
            <a:avLst/>
          </a:prstGeom>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Describing current practice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Identifying future possibilities</a:t>
            </a:r>
            <a:endPar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 name="TextBox 60"/>
          <p:cNvSpPr txBox="1"/>
          <p:nvPr/>
        </p:nvSpPr>
        <p:spPr>
          <a:xfrm>
            <a:off x="7421494" y="621897"/>
            <a:ext cx="1363291" cy="9387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Scoping and exploratory exercise </a:t>
            </a: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(feasibility of data and sources)</a:t>
            </a:r>
          </a:p>
        </p:txBody>
      </p:sp>
      <p:sp>
        <p:nvSpPr>
          <p:cNvPr id="62" name="Oval 61"/>
          <p:cNvSpPr/>
          <p:nvPr/>
        </p:nvSpPr>
        <p:spPr>
          <a:xfrm>
            <a:off x="7435976" y="468216"/>
            <a:ext cx="1363291" cy="13091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63" name="Straight Connector 62"/>
          <p:cNvCxnSpPr>
            <a:stCxn id="62" idx="4"/>
          </p:cNvCxnSpPr>
          <p:nvPr/>
        </p:nvCxnSpPr>
        <p:spPr>
          <a:xfrm>
            <a:off x="8117622" y="1777347"/>
            <a:ext cx="0" cy="318819"/>
          </a:xfrm>
          <a:prstGeom prst="line">
            <a:avLst/>
          </a:prstGeom>
        </p:spPr>
        <p:style>
          <a:lnRef idx="1">
            <a:schemeClr val="dk1"/>
          </a:lnRef>
          <a:fillRef idx="0">
            <a:schemeClr val="dk1"/>
          </a:fillRef>
          <a:effectRef idx="0">
            <a:schemeClr val="dk1"/>
          </a:effectRef>
          <a:fontRef idx="minor">
            <a:schemeClr val="tx1"/>
          </a:fontRef>
        </p:style>
      </p:cxnSp>
      <p:sp>
        <p:nvSpPr>
          <p:cNvPr id="64" name="Left-Right Arrow 63"/>
          <p:cNvSpPr/>
          <p:nvPr/>
        </p:nvSpPr>
        <p:spPr>
          <a:xfrm>
            <a:off x="4954419" y="3902812"/>
            <a:ext cx="2121032" cy="977731"/>
          </a:xfrm>
          <a:prstGeom prst="leftRightArrow">
            <a:avLst/>
          </a:prstGeom>
          <a:solidFill>
            <a:schemeClr val="bg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Left-Right Arrow 64"/>
          <p:cNvSpPr/>
          <p:nvPr/>
        </p:nvSpPr>
        <p:spPr>
          <a:xfrm>
            <a:off x="4935964" y="5563633"/>
            <a:ext cx="2121032" cy="977731"/>
          </a:xfrm>
          <a:prstGeom prst="leftRightArrow">
            <a:avLst/>
          </a:prstGeom>
          <a:solidFill>
            <a:schemeClr val="bg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TextBox 65"/>
          <p:cNvSpPr txBox="1"/>
          <p:nvPr/>
        </p:nvSpPr>
        <p:spPr>
          <a:xfrm rot="16200000">
            <a:off x="-1390839" y="2303928"/>
            <a:ext cx="4089581"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a:ln>
                  <a:noFill/>
                </a:ln>
                <a:solidFill>
                  <a:prstClr val="black"/>
                </a:solidFill>
                <a:effectLst/>
                <a:uLnTx/>
                <a:uFillTx/>
                <a:latin typeface="Calibri" panose="020F0502020204030204"/>
                <a:ea typeface="+mn-ea"/>
                <a:cs typeface="+mn-cs"/>
              </a:rPr>
              <a:t>THEME 1 </a:t>
            </a:r>
          </a:p>
        </p:txBody>
      </p:sp>
      <p:sp>
        <p:nvSpPr>
          <p:cNvPr id="67" name="TextBox 66"/>
          <p:cNvSpPr txBox="1"/>
          <p:nvPr/>
        </p:nvSpPr>
        <p:spPr>
          <a:xfrm rot="5400000">
            <a:off x="9459275" y="2951831"/>
            <a:ext cx="4035375"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a:ln>
                  <a:noFill/>
                </a:ln>
                <a:solidFill>
                  <a:prstClr val="black"/>
                </a:solidFill>
                <a:effectLst/>
                <a:uLnTx/>
                <a:uFillTx/>
                <a:latin typeface="Calibri" panose="020F0502020204030204"/>
                <a:ea typeface="+mn-ea"/>
                <a:cs typeface="+mn-cs"/>
              </a:rPr>
              <a:t>THEME 2 </a:t>
            </a:r>
          </a:p>
        </p:txBody>
      </p:sp>
      <p:cxnSp>
        <p:nvCxnSpPr>
          <p:cNvPr id="72" name="Straight Connector 71"/>
          <p:cNvCxnSpPr/>
          <p:nvPr/>
        </p:nvCxnSpPr>
        <p:spPr>
          <a:xfrm flipH="1">
            <a:off x="6684560" y="317767"/>
            <a:ext cx="488579" cy="89923"/>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p:cNvCxnSpPr>
            <a:endCxn id="45" idx="0"/>
          </p:cNvCxnSpPr>
          <p:nvPr/>
        </p:nvCxnSpPr>
        <p:spPr>
          <a:xfrm flipH="1" flipV="1">
            <a:off x="3111600" y="126041"/>
            <a:ext cx="2181163" cy="28164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15027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68FDCB3-A790-4820-8B9C-8C36F41DA589}"/>
              </a:ext>
            </a:extLst>
          </p:cNvPr>
          <p:cNvSpPr txBox="1"/>
          <p:nvPr/>
        </p:nvSpPr>
        <p:spPr>
          <a:xfrm>
            <a:off x="756203" y="1541532"/>
            <a:ext cx="10251529" cy="1200329"/>
          </a:xfrm>
          <a:prstGeom prst="rect">
            <a:avLst/>
          </a:prstGeom>
          <a:noFill/>
        </p:spPr>
        <p:txBody>
          <a:bodyPr wrap="square">
            <a:spAutoFit/>
          </a:bodyPr>
          <a:lstStyle/>
          <a:p>
            <a:r>
              <a:rPr lang="en-US" sz="2400">
                <a:cs typeface="Arial" panose="020B0604020202020204" pitchFamily="34" charset="0"/>
              </a:rPr>
              <a:t>There is limited research investigating virtual funding committee processes, the role of members and their social interactions. </a:t>
            </a:r>
          </a:p>
          <a:p>
            <a:endParaRPr lang="en-US" sz="2400">
              <a:cs typeface="Arial" panose="020B0604020202020204" pitchFamily="34" charset="0"/>
            </a:endParaRPr>
          </a:p>
        </p:txBody>
      </p:sp>
      <p:sp>
        <p:nvSpPr>
          <p:cNvPr id="5" name="Title 3">
            <a:extLst>
              <a:ext uri="{FF2B5EF4-FFF2-40B4-BE49-F238E27FC236}">
                <a16:creationId xmlns:a16="http://schemas.microsoft.com/office/drawing/2014/main" id="{EBF7B988-9E15-4DBF-AD0F-2B31D872EE84}"/>
              </a:ext>
            </a:extLst>
          </p:cNvPr>
          <p:cNvSpPr txBox="1">
            <a:spLocks/>
          </p:cNvSpPr>
          <p:nvPr/>
        </p:nvSpPr>
        <p:spPr>
          <a:xfrm>
            <a:off x="4316225" y="170575"/>
            <a:ext cx="7668065" cy="62751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a:solidFill>
                  <a:srgbClr val="193E72"/>
                </a:solidFill>
                <a:latin typeface="+mj-lt"/>
                <a:ea typeface="+mj-ea"/>
                <a:cs typeface="+mj-cs"/>
              </a:defRPr>
            </a:lvl1pPr>
          </a:lstStyle>
          <a:p>
            <a:r>
              <a:rPr lang="en-GB" sz="2800" b="1">
                <a:cs typeface="Calibri Light"/>
              </a:rPr>
              <a:t>Understanding funding committee practice</a:t>
            </a:r>
          </a:p>
        </p:txBody>
      </p:sp>
      <p:sp>
        <p:nvSpPr>
          <p:cNvPr id="8" name="TextBox 7">
            <a:extLst>
              <a:ext uri="{FF2B5EF4-FFF2-40B4-BE49-F238E27FC236}">
                <a16:creationId xmlns:a16="http://schemas.microsoft.com/office/drawing/2014/main" id="{156EBF3C-DCAE-412B-87C3-B89B21533394}"/>
              </a:ext>
            </a:extLst>
          </p:cNvPr>
          <p:cNvSpPr txBox="1"/>
          <p:nvPr/>
        </p:nvSpPr>
        <p:spPr>
          <a:xfrm>
            <a:off x="1753970" y="2922484"/>
            <a:ext cx="9811820" cy="3416320"/>
          </a:xfrm>
          <a:prstGeom prst="rect">
            <a:avLst/>
          </a:prstGeom>
          <a:noFill/>
        </p:spPr>
        <p:txBody>
          <a:bodyPr wrap="square" rtlCol="0">
            <a:spAutoFit/>
          </a:bodyPr>
          <a:lstStyle/>
          <a:p>
            <a:r>
              <a:rPr lang="en-GB" sz="2400" b="1">
                <a:solidFill>
                  <a:srgbClr val="000000"/>
                </a:solidFill>
                <a:effectLst/>
                <a:ea typeface="Calibri" panose="020F0502020204030204" pitchFamily="34" charset="0"/>
              </a:rPr>
              <a:t>Netnography</a:t>
            </a:r>
            <a:r>
              <a:rPr lang="en-GB" sz="2400">
                <a:solidFill>
                  <a:srgbClr val="000000"/>
                </a:solidFill>
                <a:effectLst/>
                <a:ea typeface="Calibri" panose="020F0502020204030204" pitchFamily="34" charset="0"/>
              </a:rPr>
              <a:t> is a type of ethnography and is often termed digital anthropology. </a:t>
            </a:r>
            <a:r>
              <a:rPr lang="en-GB" sz="2400">
                <a:solidFill>
                  <a:srgbClr val="000000"/>
                </a:solidFill>
                <a:ea typeface="Calibri" panose="020F0502020204030204" pitchFamily="34" charset="0"/>
              </a:rPr>
              <a:t>It shares</a:t>
            </a:r>
            <a:r>
              <a:rPr lang="en-GB" sz="2400">
                <a:solidFill>
                  <a:srgbClr val="000000"/>
                </a:solidFill>
                <a:effectLst/>
                <a:ea typeface="Calibri" panose="020F0502020204030204" pitchFamily="34" charset="0"/>
              </a:rPr>
              <a:t> </a:t>
            </a:r>
          </a:p>
          <a:p>
            <a:pPr marL="285750" indent="-285750">
              <a:buFontTx/>
              <a:buChar char="-"/>
            </a:pPr>
            <a:r>
              <a:rPr lang="en-GB" sz="2400">
                <a:solidFill>
                  <a:srgbClr val="000000"/>
                </a:solidFill>
                <a:ea typeface="Calibri" panose="020F0502020204030204" pitchFamily="34" charset="0"/>
              </a:rPr>
              <a:t>Common methodological connections such as </a:t>
            </a:r>
            <a:r>
              <a:rPr lang="en-GB" sz="2400" b="1">
                <a:solidFill>
                  <a:srgbClr val="000000"/>
                </a:solidFill>
                <a:ea typeface="Calibri" panose="020F0502020204030204" pitchFamily="34" charset="0"/>
              </a:rPr>
              <a:t>views of the world</a:t>
            </a:r>
            <a:r>
              <a:rPr lang="en-GB" sz="2400">
                <a:solidFill>
                  <a:srgbClr val="000000"/>
                </a:solidFill>
                <a:ea typeface="Calibri" panose="020F0502020204030204" pitchFamily="34" charset="0"/>
              </a:rPr>
              <a:t>, how to </a:t>
            </a:r>
            <a:r>
              <a:rPr lang="en-GB" sz="2400" b="1">
                <a:solidFill>
                  <a:srgbClr val="000000"/>
                </a:solidFill>
                <a:ea typeface="Calibri" panose="020F0502020204030204" pitchFamily="34" charset="0"/>
              </a:rPr>
              <a:t>study the world </a:t>
            </a:r>
            <a:r>
              <a:rPr lang="en-GB" sz="2400">
                <a:solidFill>
                  <a:srgbClr val="000000"/>
                </a:solidFill>
                <a:ea typeface="Calibri" panose="020F0502020204030204" pitchFamily="34" charset="0"/>
              </a:rPr>
              <a:t>and studying what is important within it </a:t>
            </a:r>
          </a:p>
          <a:p>
            <a:pPr marL="285750" indent="-285750">
              <a:buFontTx/>
              <a:buChar char="-"/>
            </a:pPr>
            <a:endParaRPr lang="en-GB" sz="2400">
              <a:solidFill>
                <a:srgbClr val="000000"/>
              </a:solidFill>
              <a:ea typeface="Calibri" panose="020F0502020204030204" pitchFamily="34" charset="0"/>
            </a:endParaRPr>
          </a:p>
          <a:p>
            <a:pPr marL="285750" indent="-285750">
              <a:buFontTx/>
              <a:buChar char="-"/>
            </a:pPr>
            <a:r>
              <a:rPr lang="en-GB" sz="2400">
                <a:solidFill>
                  <a:srgbClr val="000000"/>
                </a:solidFill>
                <a:ea typeface="Calibri" panose="020F0502020204030204" pitchFamily="34" charset="0"/>
              </a:rPr>
              <a:t>Common positions and practices such as </a:t>
            </a:r>
            <a:r>
              <a:rPr lang="en-GB" sz="2400" b="1">
                <a:solidFill>
                  <a:srgbClr val="000000"/>
                </a:solidFill>
                <a:ea typeface="Calibri" panose="020F0502020204030204" pitchFamily="34" charset="0"/>
              </a:rPr>
              <a:t>human experience </a:t>
            </a:r>
            <a:r>
              <a:rPr lang="en-GB" sz="2400">
                <a:solidFill>
                  <a:srgbClr val="000000"/>
                </a:solidFill>
                <a:ea typeface="Calibri" panose="020F0502020204030204" pitchFamily="34" charset="0"/>
              </a:rPr>
              <a:t>and </a:t>
            </a:r>
            <a:r>
              <a:rPr lang="en-GB" sz="2400" b="1">
                <a:solidFill>
                  <a:srgbClr val="000000"/>
                </a:solidFill>
                <a:ea typeface="Calibri" panose="020F0502020204030204" pitchFamily="34" charset="0"/>
              </a:rPr>
              <a:t>cultural understanding</a:t>
            </a:r>
            <a:r>
              <a:rPr lang="en-GB" sz="2400">
                <a:solidFill>
                  <a:srgbClr val="000000"/>
                </a:solidFill>
                <a:ea typeface="Calibri" panose="020F0502020204030204" pitchFamily="34" charset="0"/>
              </a:rPr>
              <a:t>, exploring social systems of shared meaning, informed by the researcher and participants </a:t>
            </a:r>
          </a:p>
          <a:p>
            <a:endParaRPr lang="en-GB" sz="2400"/>
          </a:p>
        </p:txBody>
      </p:sp>
    </p:spTree>
    <p:extLst>
      <p:ext uri="{BB962C8B-B14F-4D97-AF65-F5344CB8AC3E}">
        <p14:creationId xmlns:p14="http://schemas.microsoft.com/office/powerpoint/2010/main" val="1563843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E6F8207-C956-4076-8EE4-45CE9F50BF23}"/>
              </a:ext>
            </a:extLst>
          </p:cNvPr>
          <p:cNvSpPr txBox="1">
            <a:spLocks/>
          </p:cNvSpPr>
          <p:nvPr/>
        </p:nvSpPr>
        <p:spPr>
          <a:xfrm>
            <a:off x="5035416" y="158318"/>
            <a:ext cx="4951065" cy="62751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a:solidFill>
                  <a:srgbClr val="193E72"/>
                </a:solidFill>
                <a:latin typeface="+mj-lt"/>
                <a:ea typeface="+mj-ea"/>
                <a:cs typeface="+mj-cs"/>
              </a:defRPr>
            </a:lvl1pPr>
          </a:lstStyle>
          <a:p>
            <a:r>
              <a:rPr lang="en-GB" sz="2800" b="1">
                <a:cs typeface="Calibri Light"/>
              </a:rPr>
              <a:t>Netnography </a:t>
            </a:r>
          </a:p>
        </p:txBody>
      </p:sp>
      <p:sp>
        <p:nvSpPr>
          <p:cNvPr id="3" name="TextBox 2">
            <a:extLst>
              <a:ext uri="{FF2B5EF4-FFF2-40B4-BE49-F238E27FC236}">
                <a16:creationId xmlns:a16="http://schemas.microsoft.com/office/drawing/2014/main" id="{AE4F9AA4-9B69-4E18-8AD7-2CA9954A07E4}"/>
              </a:ext>
            </a:extLst>
          </p:cNvPr>
          <p:cNvSpPr txBox="1"/>
          <p:nvPr/>
        </p:nvSpPr>
        <p:spPr>
          <a:xfrm>
            <a:off x="143840" y="924676"/>
            <a:ext cx="11075540" cy="2031325"/>
          </a:xfrm>
          <a:prstGeom prst="rect">
            <a:avLst/>
          </a:prstGeom>
          <a:noFill/>
        </p:spPr>
        <p:txBody>
          <a:bodyPr wrap="square" rtlCol="0">
            <a:spAutoFit/>
          </a:bodyPr>
          <a:lstStyle/>
          <a:p>
            <a:r>
              <a:rPr lang="en-GB" sz="2100"/>
              <a:t>Online ethnography is a generic category.</a:t>
            </a:r>
          </a:p>
          <a:p>
            <a:endParaRPr lang="en-GB" sz="2100"/>
          </a:p>
          <a:p>
            <a:r>
              <a:rPr lang="en-GB" sz="2100"/>
              <a:t>Netnography takes the approach of studying social media using a cultural lens. </a:t>
            </a:r>
          </a:p>
          <a:p>
            <a:endParaRPr lang="en-GB" sz="2100"/>
          </a:p>
          <a:p>
            <a:r>
              <a:rPr lang="en-GB" sz="2100"/>
              <a:t>Netnography has procedural guidelines. These are unique to this form of methodological approach.  </a:t>
            </a:r>
          </a:p>
        </p:txBody>
      </p:sp>
      <p:pic>
        <p:nvPicPr>
          <p:cNvPr id="4" name="Picture 3">
            <a:extLst>
              <a:ext uri="{FF2B5EF4-FFF2-40B4-BE49-F238E27FC236}">
                <a16:creationId xmlns:a16="http://schemas.microsoft.com/office/drawing/2014/main" id="{2A3FD663-2666-4E93-BAA6-B78934A6D50B}"/>
              </a:ext>
            </a:extLst>
          </p:cNvPr>
          <p:cNvPicPr>
            <a:picLocks noChangeAspect="1"/>
          </p:cNvPicPr>
          <p:nvPr/>
        </p:nvPicPr>
        <p:blipFill rotWithShape="1">
          <a:blip r:embed="rId3"/>
          <a:srcRect t="9136" r="4341" b="6828"/>
          <a:stretch/>
        </p:blipFill>
        <p:spPr>
          <a:xfrm>
            <a:off x="2766780" y="2853999"/>
            <a:ext cx="6637891" cy="3899167"/>
          </a:xfrm>
          <a:prstGeom prst="rect">
            <a:avLst/>
          </a:prstGeom>
        </p:spPr>
      </p:pic>
      <p:sp>
        <p:nvSpPr>
          <p:cNvPr id="5" name="TextBox 4">
            <a:extLst>
              <a:ext uri="{FF2B5EF4-FFF2-40B4-BE49-F238E27FC236}">
                <a16:creationId xmlns:a16="http://schemas.microsoft.com/office/drawing/2014/main" id="{6DAE380D-BEC5-42AF-B53A-728175E69C3F}"/>
              </a:ext>
            </a:extLst>
          </p:cNvPr>
          <p:cNvSpPr txBox="1"/>
          <p:nvPr/>
        </p:nvSpPr>
        <p:spPr>
          <a:xfrm>
            <a:off x="9513870" y="3832261"/>
            <a:ext cx="2085654" cy="1200329"/>
          </a:xfrm>
          <a:prstGeom prst="rect">
            <a:avLst/>
          </a:prstGeom>
          <a:noFill/>
        </p:spPr>
        <p:txBody>
          <a:bodyPr wrap="square" rtlCol="0">
            <a:spAutoFit/>
          </a:bodyPr>
          <a:lstStyle/>
          <a:p>
            <a:pPr algn="ctr"/>
            <a:r>
              <a:rPr lang="en-GB"/>
              <a:t>Each operation has a number of guiding steps and principles </a:t>
            </a:r>
          </a:p>
        </p:txBody>
      </p:sp>
    </p:spTree>
    <p:extLst>
      <p:ext uri="{BB962C8B-B14F-4D97-AF65-F5344CB8AC3E}">
        <p14:creationId xmlns:p14="http://schemas.microsoft.com/office/powerpoint/2010/main" val="2608105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3BB1E8A-6769-4896-BAFA-721AA03BBA0E}"/>
              </a:ext>
            </a:extLst>
          </p:cNvPr>
          <p:cNvGraphicFramePr>
            <a:graphicFrameLocks noGrp="1"/>
          </p:cNvGraphicFramePr>
          <p:nvPr>
            <p:extLst>
              <p:ext uri="{D42A27DB-BD31-4B8C-83A1-F6EECF244321}">
                <p14:modId xmlns:p14="http://schemas.microsoft.com/office/powerpoint/2010/main" val="3833337126"/>
              </p:ext>
            </p:extLst>
          </p:nvPr>
        </p:nvGraphicFramePr>
        <p:xfrm>
          <a:off x="2410870" y="1750742"/>
          <a:ext cx="7370260" cy="4111622"/>
        </p:xfrm>
        <a:graphic>
          <a:graphicData uri="http://schemas.openxmlformats.org/drawingml/2006/table">
            <a:tbl>
              <a:tblPr firstRow="1" firstCol="1" bandRow="1"/>
              <a:tblGrid>
                <a:gridCol w="3685130">
                  <a:extLst>
                    <a:ext uri="{9D8B030D-6E8A-4147-A177-3AD203B41FA5}">
                      <a16:colId xmlns:a16="http://schemas.microsoft.com/office/drawing/2014/main" val="4018539448"/>
                    </a:ext>
                  </a:extLst>
                </a:gridCol>
                <a:gridCol w="3685130">
                  <a:extLst>
                    <a:ext uri="{9D8B030D-6E8A-4147-A177-3AD203B41FA5}">
                      <a16:colId xmlns:a16="http://schemas.microsoft.com/office/drawing/2014/main" val="1834255075"/>
                    </a:ext>
                  </a:extLst>
                </a:gridCol>
              </a:tblGrid>
              <a:tr h="279263">
                <a:tc>
                  <a:txBody>
                    <a:bodyPr/>
                    <a:lstStyle/>
                    <a:p>
                      <a:pPr>
                        <a:lnSpc>
                          <a:spcPct val="107000"/>
                        </a:lnSpc>
                        <a:spcAft>
                          <a:spcPts val="800"/>
                        </a:spcAft>
                      </a:pPr>
                      <a:r>
                        <a:rPr lang="en-GB" sz="2000">
                          <a:solidFill>
                            <a:srgbClr val="260A00"/>
                          </a:solidFill>
                          <a:effectLst/>
                          <a:latin typeface="+mj-lt"/>
                          <a:ea typeface="Times New Roman" panose="02020603050405020304" pitchFamily="18" charset="0"/>
                          <a:cs typeface="Calibri" panose="020F0502020204030204" pitchFamily="34" charset="0"/>
                        </a:rPr>
                        <a:t>Traditional ethnographic terms and concepts</a:t>
                      </a:r>
                      <a:endParaRPr lang="en-GB" sz="2000">
                        <a:solidFill>
                          <a:srgbClr val="000000"/>
                        </a:solidFill>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a:solidFill>
                            <a:srgbClr val="260A00"/>
                          </a:solidFill>
                          <a:effectLst/>
                          <a:latin typeface="+mj-lt"/>
                          <a:ea typeface="Times New Roman" panose="02020603050405020304" pitchFamily="18" charset="0"/>
                          <a:cs typeface="Calibri" panose="020F0502020204030204" pitchFamily="34" charset="0"/>
                        </a:rPr>
                        <a:t>Netnographic terms and concepts</a:t>
                      </a:r>
                      <a:endParaRPr lang="en-GB" sz="2000">
                        <a:solidFill>
                          <a:srgbClr val="000000"/>
                        </a:solidFill>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2278297"/>
                  </a:ext>
                </a:extLst>
              </a:tr>
              <a:tr h="3483035">
                <a:tc>
                  <a:txBody>
                    <a:bodyPr/>
                    <a:lstStyle/>
                    <a:p>
                      <a:pPr>
                        <a:lnSpc>
                          <a:spcPct val="107000"/>
                        </a:lnSpc>
                        <a:spcAft>
                          <a:spcPts val="800"/>
                        </a:spcAft>
                      </a:pPr>
                      <a:r>
                        <a:rPr lang="en-GB" sz="2000">
                          <a:solidFill>
                            <a:srgbClr val="260A00"/>
                          </a:solidFill>
                          <a:effectLst/>
                          <a:latin typeface="+mj-lt"/>
                          <a:ea typeface="Times New Roman" panose="02020603050405020304" pitchFamily="18" charset="0"/>
                          <a:cs typeface="Calibri" panose="020F0502020204030204" pitchFamily="34" charset="0"/>
                        </a:rPr>
                        <a:t>Ethnography</a:t>
                      </a:r>
                      <a:endParaRPr lang="en-GB" sz="2000">
                        <a:solidFill>
                          <a:srgbClr val="000000"/>
                        </a:solidFill>
                        <a:effectLst/>
                        <a:latin typeface="+mj-lt"/>
                        <a:ea typeface="Calibri" panose="020F0502020204030204" pitchFamily="34" charset="0"/>
                        <a:cs typeface="Arial" panose="020B0604020202020204" pitchFamily="34" charset="0"/>
                      </a:endParaRPr>
                    </a:p>
                    <a:p>
                      <a:pPr>
                        <a:lnSpc>
                          <a:spcPct val="107000"/>
                        </a:lnSpc>
                        <a:spcAft>
                          <a:spcPts val="800"/>
                        </a:spcAft>
                      </a:pPr>
                      <a:r>
                        <a:rPr lang="en-GB" sz="2000">
                          <a:solidFill>
                            <a:srgbClr val="260A00"/>
                          </a:solidFill>
                          <a:effectLst/>
                          <a:latin typeface="+mj-lt"/>
                          <a:ea typeface="Times New Roman" panose="02020603050405020304" pitchFamily="18" charset="0"/>
                          <a:cs typeface="Calibri" panose="020F0502020204030204" pitchFamily="34" charset="0"/>
                        </a:rPr>
                        <a:t>Field or Field site </a:t>
                      </a:r>
                      <a:endParaRPr lang="en-GB" sz="2000">
                        <a:solidFill>
                          <a:srgbClr val="000000"/>
                        </a:solidFill>
                        <a:effectLst/>
                        <a:latin typeface="+mj-lt"/>
                        <a:ea typeface="Calibri" panose="020F0502020204030204" pitchFamily="34" charset="0"/>
                        <a:cs typeface="Arial" panose="020B0604020202020204" pitchFamily="34" charset="0"/>
                      </a:endParaRPr>
                    </a:p>
                    <a:p>
                      <a:pPr>
                        <a:lnSpc>
                          <a:spcPct val="107000"/>
                        </a:lnSpc>
                        <a:spcAft>
                          <a:spcPts val="800"/>
                        </a:spcAft>
                      </a:pPr>
                      <a:r>
                        <a:rPr lang="en-GB" sz="2000">
                          <a:solidFill>
                            <a:srgbClr val="260A00"/>
                          </a:solidFill>
                          <a:effectLst/>
                          <a:latin typeface="+mj-lt"/>
                          <a:ea typeface="Times New Roman" panose="02020603050405020304" pitchFamily="18" charset="0"/>
                          <a:cs typeface="Calibri" panose="020F0502020204030204" pitchFamily="34" charset="0"/>
                        </a:rPr>
                        <a:t>Fieldnotes</a:t>
                      </a:r>
                      <a:endParaRPr lang="en-GB" sz="2000">
                        <a:solidFill>
                          <a:srgbClr val="000000"/>
                        </a:solidFill>
                        <a:effectLst/>
                        <a:latin typeface="+mj-lt"/>
                        <a:ea typeface="Calibri" panose="020F0502020204030204" pitchFamily="34" charset="0"/>
                        <a:cs typeface="Arial" panose="020B0604020202020204" pitchFamily="34" charset="0"/>
                      </a:endParaRPr>
                    </a:p>
                    <a:p>
                      <a:pPr>
                        <a:lnSpc>
                          <a:spcPct val="107000"/>
                        </a:lnSpc>
                        <a:spcAft>
                          <a:spcPts val="800"/>
                        </a:spcAft>
                      </a:pPr>
                      <a:r>
                        <a:rPr lang="en-GB" sz="2000">
                          <a:solidFill>
                            <a:srgbClr val="260A00"/>
                          </a:solidFill>
                          <a:effectLst/>
                          <a:latin typeface="+mj-lt"/>
                          <a:ea typeface="Times New Roman" panose="02020603050405020304" pitchFamily="18" charset="0"/>
                          <a:cs typeface="Calibri" panose="020F0502020204030204" pitchFamily="34" charset="0"/>
                        </a:rPr>
                        <a:t>Participation </a:t>
                      </a:r>
                      <a:endParaRPr lang="en-GB" sz="2000">
                        <a:solidFill>
                          <a:srgbClr val="000000"/>
                        </a:solidFill>
                        <a:effectLst/>
                        <a:latin typeface="+mj-lt"/>
                        <a:ea typeface="Calibri" panose="020F0502020204030204" pitchFamily="34" charset="0"/>
                        <a:cs typeface="Arial" panose="020B0604020202020204" pitchFamily="34" charset="0"/>
                      </a:endParaRPr>
                    </a:p>
                    <a:p>
                      <a:pPr>
                        <a:lnSpc>
                          <a:spcPct val="107000"/>
                        </a:lnSpc>
                        <a:spcAft>
                          <a:spcPts val="800"/>
                        </a:spcAft>
                      </a:pPr>
                      <a:r>
                        <a:rPr lang="en-GB" sz="2000">
                          <a:solidFill>
                            <a:srgbClr val="260A00"/>
                          </a:solidFill>
                          <a:effectLst/>
                          <a:latin typeface="+mj-lt"/>
                          <a:ea typeface="Times New Roman" panose="02020603050405020304" pitchFamily="18" charset="0"/>
                          <a:cs typeface="Calibri" panose="020F0502020204030204" pitchFamily="34" charset="0"/>
                        </a:rPr>
                        <a:t>Observation</a:t>
                      </a:r>
                      <a:endParaRPr lang="en-GB" sz="2000">
                        <a:solidFill>
                          <a:srgbClr val="000000"/>
                        </a:solidFill>
                        <a:effectLst/>
                        <a:latin typeface="+mj-lt"/>
                        <a:ea typeface="Calibri" panose="020F0502020204030204" pitchFamily="34" charset="0"/>
                        <a:cs typeface="Arial" panose="020B0604020202020204" pitchFamily="34" charset="0"/>
                      </a:endParaRPr>
                    </a:p>
                    <a:p>
                      <a:pPr>
                        <a:lnSpc>
                          <a:spcPct val="107000"/>
                        </a:lnSpc>
                        <a:spcAft>
                          <a:spcPts val="800"/>
                        </a:spcAft>
                      </a:pPr>
                      <a:r>
                        <a:rPr lang="en-GB" sz="2000">
                          <a:solidFill>
                            <a:srgbClr val="260A00"/>
                          </a:solidFill>
                          <a:effectLst/>
                          <a:latin typeface="+mj-lt"/>
                          <a:ea typeface="Times New Roman" panose="02020603050405020304" pitchFamily="18" charset="0"/>
                          <a:cs typeface="Calibri" panose="020F0502020204030204" pitchFamily="34" charset="0"/>
                        </a:rPr>
                        <a:t>Participant observation </a:t>
                      </a:r>
                      <a:endParaRPr lang="en-GB" sz="2000">
                        <a:solidFill>
                          <a:srgbClr val="000000"/>
                        </a:solidFill>
                        <a:effectLst/>
                        <a:latin typeface="+mj-lt"/>
                        <a:ea typeface="Calibri" panose="020F0502020204030204" pitchFamily="34" charset="0"/>
                        <a:cs typeface="Arial" panose="020B0604020202020204" pitchFamily="34" charset="0"/>
                      </a:endParaRPr>
                    </a:p>
                    <a:p>
                      <a:pPr>
                        <a:lnSpc>
                          <a:spcPct val="107000"/>
                        </a:lnSpc>
                        <a:spcAft>
                          <a:spcPts val="800"/>
                        </a:spcAft>
                      </a:pPr>
                      <a:r>
                        <a:rPr lang="en-GB" sz="2000">
                          <a:solidFill>
                            <a:srgbClr val="260A00"/>
                          </a:solidFill>
                          <a:effectLst/>
                          <a:latin typeface="+mj-lt"/>
                          <a:ea typeface="Times New Roman" panose="02020603050405020304" pitchFamily="18" charset="0"/>
                          <a:cs typeface="Calibri" panose="020F0502020204030204" pitchFamily="34" charset="0"/>
                        </a:rPr>
                        <a:t> </a:t>
                      </a:r>
                      <a:endParaRPr lang="en-GB" sz="2000">
                        <a:solidFill>
                          <a:srgbClr val="000000"/>
                        </a:solidFill>
                        <a:effectLst/>
                        <a:latin typeface="+mj-lt"/>
                        <a:ea typeface="Calibri" panose="020F0502020204030204" pitchFamily="34" charset="0"/>
                        <a:cs typeface="Arial" panose="020B0604020202020204" pitchFamily="34" charset="0"/>
                      </a:endParaRPr>
                    </a:p>
                    <a:p>
                      <a:pPr>
                        <a:lnSpc>
                          <a:spcPct val="107000"/>
                        </a:lnSpc>
                        <a:spcAft>
                          <a:spcPts val="800"/>
                        </a:spcAft>
                      </a:pPr>
                      <a:r>
                        <a:rPr lang="en-GB" sz="2000">
                          <a:solidFill>
                            <a:srgbClr val="260A00"/>
                          </a:solidFill>
                          <a:effectLst/>
                          <a:latin typeface="+mj-lt"/>
                          <a:ea typeface="Times New Roman" panose="02020603050405020304" pitchFamily="18" charset="0"/>
                          <a:cs typeface="Calibri" panose="020F0502020204030204" pitchFamily="34" charset="0"/>
                        </a:rPr>
                        <a:t>Interpretation </a:t>
                      </a:r>
                      <a:endParaRPr lang="en-GB" sz="2000">
                        <a:solidFill>
                          <a:srgbClr val="000000"/>
                        </a:solidFill>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a:solidFill>
                            <a:srgbClr val="260A00"/>
                          </a:solidFill>
                          <a:effectLst/>
                          <a:latin typeface="+mj-lt"/>
                          <a:ea typeface="Times New Roman" panose="02020603050405020304" pitchFamily="18" charset="0"/>
                          <a:cs typeface="Calibri" panose="020F0502020204030204" pitchFamily="34" charset="0"/>
                        </a:rPr>
                        <a:t>Netnography</a:t>
                      </a:r>
                      <a:endParaRPr lang="en-GB" sz="2000">
                        <a:solidFill>
                          <a:srgbClr val="000000"/>
                        </a:solidFill>
                        <a:effectLst/>
                        <a:latin typeface="+mj-lt"/>
                        <a:ea typeface="Calibri" panose="020F0502020204030204" pitchFamily="34" charset="0"/>
                        <a:cs typeface="Arial" panose="020B0604020202020204" pitchFamily="34" charset="0"/>
                      </a:endParaRPr>
                    </a:p>
                    <a:p>
                      <a:pPr>
                        <a:lnSpc>
                          <a:spcPct val="107000"/>
                        </a:lnSpc>
                        <a:spcAft>
                          <a:spcPts val="800"/>
                        </a:spcAft>
                      </a:pPr>
                      <a:r>
                        <a:rPr lang="en-GB" sz="2000">
                          <a:solidFill>
                            <a:srgbClr val="260A00"/>
                          </a:solidFill>
                          <a:effectLst/>
                          <a:latin typeface="+mj-lt"/>
                          <a:ea typeface="Times New Roman" panose="02020603050405020304" pitchFamily="18" charset="0"/>
                          <a:cs typeface="Calibri" panose="020F0502020204030204" pitchFamily="34" charset="0"/>
                        </a:rPr>
                        <a:t>Data site</a:t>
                      </a:r>
                      <a:endParaRPr lang="en-GB" sz="2000">
                        <a:solidFill>
                          <a:srgbClr val="000000"/>
                        </a:solidFill>
                        <a:effectLst/>
                        <a:latin typeface="+mj-lt"/>
                        <a:ea typeface="Calibri" panose="020F0502020204030204" pitchFamily="34" charset="0"/>
                        <a:cs typeface="Arial" panose="020B0604020202020204" pitchFamily="34" charset="0"/>
                      </a:endParaRPr>
                    </a:p>
                    <a:p>
                      <a:pPr>
                        <a:lnSpc>
                          <a:spcPct val="107000"/>
                        </a:lnSpc>
                        <a:spcAft>
                          <a:spcPts val="800"/>
                        </a:spcAft>
                      </a:pPr>
                      <a:r>
                        <a:rPr lang="en-GB" sz="2000">
                          <a:solidFill>
                            <a:srgbClr val="260A00"/>
                          </a:solidFill>
                          <a:effectLst/>
                          <a:latin typeface="+mj-lt"/>
                          <a:ea typeface="Times New Roman" panose="02020603050405020304" pitchFamily="18" charset="0"/>
                          <a:cs typeface="Calibri" panose="020F0502020204030204" pitchFamily="34" charset="0"/>
                        </a:rPr>
                        <a:t>Immersion journal </a:t>
                      </a:r>
                      <a:endParaRPr lang="en-GB" sz="2000">
                        <a:solidFill>
                          <a:srgbClr val="000000"/>
                        </a:solidFill>
                        <a:effectLst/>
                        <a:latin typeface="+mj-lt"/>
                        <a:ea typeface="Calibri" panose="020F0502020204030204" pitchFamily="34" charset="0"/>
                        <a:cs typeface="Arial" panose="020B0604020202020204" pitchFamily="34" charset="0"/>
                      </a:endParaRPr>
                    </a:p>
                    <a:p>
                      <a:pPr>
                        <a:lnSpc>
                          <a:spcPct val="107000"/>
                        </a:lnSpc>
                        <a:spcAft>
                          <a:spcPts val="800"/>
                        </a:spcAft>
                      </a:pPr>
                      <a:r>
                        <a:rPr lang="en-GB" sz="2000">
                          <a:solidFill>
                            <a:srgbClr val="260A00"/>
                          </a:solidFill>
                          <a:effectLst/>
                          <a:latin typeface="+mj-lt"/>
                          <a:ea typeface="Times New Roman" panose="02020603050405020304" pitchFamily="18" charset="0"/>
                          <a:cs typeface="Calibri" panose="020F0502020204030204" pitchFamily="34" charset="0"/>
                        </a:rPr>
                        <a:t>Engagement </a:t>
                      </a:r>
                      <a:endParaRPr lang="en-GB" sz="2000">
                        <a:solidFill>
                          <a:srgbClr val="000000"/>
                        </a:solidFill>
                        <a:effectLst/>
                        <a:latin typeface="+mj-lt"/>
                        <a:ea typeface="Calibri" panose="020F0502020204030204" pitchFamily="34" charset="0"/>
                        <a:cs typeface="Arial" panose="020B0604020202020204" pitchFamily="34" charset="0"/>
                      </a:endParaRPr>
                    </a:p>
                    <a:p>
                      <a:pPr>
                        <a:lnSpc>
                          <a:spcPct val="107000"/>
                        </a:lnSpc>
                        <a:spcAft>
                          <a:spcPts val="800"/>
                        </a:spcAft>
                      </a:pPr>
                      <a:r>
                        <a:rPr lang="en-GB" sz="2000">
                          <a:solidFill>
                            <a:srgbClr val="260A00"/>
                          </a:solidFill>
                          <a:effectLst/>
                          <a:latin typeface="+mj-lt"/>
                          <a:ea typeface="Times New Roman" panose="02020603050405020304" pitchFamily="18" charset="0"/>
                          <a:cs typeface="Calibri" panose="020F0502020204030204" pitchFamily="34" charset="0"/>
                        </a:rPr>
                        <a:t>Data operations </a:t>
                      </a:r>
                      <a:endParaRPr lang="en-GB" sz="2000">
                        <a:solidFill>
                          <a:srgbClr val="000000"/>
                        </a:solidFill>
                        <a:effectLst/>
                        <a:latin typeface="+mj-lt"/>
                        <a:ea typeface="Calibri" panose="020F0502020204030204" pitchFamily="34" charset="0"/>
                        <a:cs typeface="Arial" panose="020B0604020202020204" pitchFamily="34" charset="0"/>
                      </a:endParaRPr>
                    </a:p>
                    <a:p>
                      <a:pPr>
                        <a:lnSpc>
                          <a:spcPct val="107000"/>
                        </a:lnSpc>
                        <a:spcAft>
                          <a:spcPts val="800"/>
                        </a:spcAft>
                      </a:pPr>
                      <a:r>
                        <a:rPr lang="en-GB" sz="2000">
                          <a:solidFill>
                            <a:srgbClr val="260A00"/>
                          </a:solidFill>
                          <a:effectLst/>
                          <a:latin typeface="+mj-lt"/>
                          <a:ea typeface="Times New Roman" panose="02020603050405020304" pitchFamily="18" charset="0"/>
                          <a:cs typeface="Calibri" panose="020F0502020204030204" pitchFamily="34" charset="0"/>
                        </a:rPr>
                        <a:t>Engaged data operations </a:t>
                      </a:r>
                      <a:endParaRPr lang="en-GB" sz="2000">
                        <a:solidFill>
                          <a:srgbClr val="000000"/>
                        </a:solidFill>
                        <a:effectLst/>
                        <a:latin typeface="+mj-lt"/>
                        <a:ea typeface="Calibri" panose="020F0502020204030204" pitchFamily="34" charset="0"/>
                        <a:cs typeface="Arial" panose="020B0604020202020204" pitchFamily="34" charset="0"/>
                      </a:endParaRPr>
                    </a:p>
                    <a:p>
                      <a:pPr>
                        <a:lnSpc>
                          <a:spcPct val="107000"/>
                        </a:lnSpc>
                        <a:spcAft>
                          <a:spcPts val="800"/>
                        </a:spcAft>
                      </a:pPr>
                      <a:r>
                        <a:rPr lang="en-GB" sz="2000">
                          <a:solidFill>
                            <a:srgbClr val="260A00"/>
                          </a:solidFill>
                          <a:effectLst/>
                          <a:latin typeface="+mj-lt"/>
                          <a:ea typeface="Times New Roman" panose="02020603050405020304" pitchFamily="18" charset="0"/>
                          <a:cs typeface="Calibri" panose="020F0502020204030204" pitchFamily="34" charset="0"/>
                        </a:rPr>
                        <a:t> </a:t>
                      </a:r>
                      <a:endParaRPr lang="en-GB" sz="2000">
                        <a:solidFill>
                          <a:srgbClr val="000000"/>
                        </a:solidFill>
                        <a:effectLst/>
                        <a:latin typeface="+mj-lt"/>
                        <a:ea typeface="Calibri" panose="020F0502020204030204" pitchFamily="34" charset="0"/>
                        <a:cs typeface="Arial" panose="020B0604020202020204" pitchFamily="34" charset="0"/>
                      </a:endParaRPr>
                    </a:p>
                    <a:p>
                      <a:pPr>
                        <a:lnSpc>
                          <a:spcPct val="107000"/>
                        </a:lnSpc>
                        <a:spcAft>
                          <a:spcPts val="800"/>
                        </a:spcAft>
                      </a:pPr>
                      <a:r>
                        <a:rPr lang="en-GB" sz="2000">
                          <a:solidFill>
                            <a:srgbClr val="260A00"/>
                          </a:solidFill>
                          <a:effectLst/>
                          <a:latin typeface="+mj-lt"/>
                          <a:ea typeface="Times New Roman" panose="02020603050405020304" pitchFamily="18" charset="0"/>
                          <a:cs typeface="Calibri" panose="020F0502020204030204" pitchFamily="34" charset="0"/>
                        </a:rPr>
                        <a:t>Integration </a:t>
                      </a:r>
                      <a:endParaRPr lang="en-GB" sz="2000">
                        <a:solidFill>
                          <a:srgbClr val="000000"/>
                        </a:solidFill>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9322400"/>
                  </a:ext>
                </a:extLst>
              </a:tr>
            </a:tbl>
          </a:graphicData>
        </a:graphic>
      </p:graphicFrame>
      <p:sp>
        <p:nvSpPr>
          <p:cNvPr id="5" name="Title 3">
            <a:extLst>
              <a:ext uri="{FF2B5EF4-FFF2-40B4-BE49-F238E27FC236}">
                <a16:creationId xmlns:a16="http://schemas.microsoft.com/office/drawing/2014/main" id="{1BA82AAB-2332-48FB-8CD2-6021AD92FB20}"/>
              </a:ext>
            </a:extLst>
          </p:cNvPr>
          <p:cNvSpPr txBox="1">
            <a:spLocks/>
          </p:cNvSpPr>
          <p:nvPr/>
        </p:nvSpPr>
        <p:spPr>
          <a:xfrm>
            <a:off x="5035416" y="158318"/>
            <a:ext cx="4951065" cy="62751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a:solidFill>
                  <a:srgbClr val="193E72"/>
                </a:solidFill>
                <a:latin typeface="+mj-lt"/>
                <a:ea typeface="+mj-ea"/>
                <a:cs typeface="+mj-cs"/>
              </a:defRPr>
            </a:lvl1pPr>
          </a:lstStyle>
          <a:p>
            <a:r>
              <a:rPr lang="en-GB" sz="2800" b="1">
                <a:cs typeface="Calibri Light"/>
              </a:rPr>
              <a:t>Netnography </a:t>
            </a:r>
          </a:p>
        </p:txBody>
      </p:sp>
    </p:spTree>
    <p:extLst>
      <p:ext uri="{BB962C8B-B14F-4D97-AF65-F5344CB8AC3E}">
        <p14:creationId xmlns:p14="http://schemas.microsoft.com/office/powerpoint/2010/main" val="1491931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91D486-8E5C-4581-A2EF-494E05BE320D}"/>
              </a:ext>
            </a:extLst>
          </p:cNvPr>
          <p:cNvSpPr txBox="1"/>
          <p:nvPr/>
        </p:nvSpPr>
        <p:spPr>
          <a:xfrm>
            <a:off x="111304" y="975821"/>
            <a:ext cx="10358062" cy="2193357"/>
          </a:xfrm>
          <a:prstGeom prst="rect">
            <a:avLst/>
          </a:prstGeom>
          <a:noFill/>
        </p:spPr>
        <p:txBody>
          <a:bodyPr wrap="square">
            <a:spAutoFit/>
          </a:bodyPr>
          <a:lstStyle/>
          <a:p>
            <a:pPr>
              <a:lnSpc>
                <a:spcPct val="107000"/>
              </a:lnSpc>
              <a:spcBef>
                <a:spcPts val="250"/>
              </a:spcBef>
              <a:spcAft>
                <a:spcPts val="250"/>
              </a:spcAft>
            </a:pPr>
            <a:r>
              <a:rPr lang="en-GB" sz="2400">
                <a:solidFill>
                  <a:srgbClr val="000000"/>
                </a:solidFill>
                <a:effectLst/>
                <a:ea typeface="Calibri" panose="020F0502020204030204" pitchFamily="34" charset="0"/>
              </a:rPr>
              <a:t>Netnographic studies focus on social dynamics within technological contexts to understand online communicative acts and interactions using a cultural approach.</a:t>
            </a:r>
          </a:p>
          <a:p>
            <a:pPr>
              <a:lnSpc>
                <a:spcPct val="107000"/>
              </a:lnSpc>
              <a:spcBef>
                <a:spcPts val="250"/>
              </a:spcBef>
              <a:spcAft>
                <a:spcPts val="250"/>
              </a:spcAft>
            </a:pPr>
            <a:endParaRPr lang="en-GB" sz="2400">
              <a:solidFill>
                <a:srgbClr val="000000"/>
              </a:solidFill>
              <a:effectLst/>
              <a:ea typeface="Calibri" panose="020F0502020204030204" pitchFamily="34" charset="0"/>
            </a:endParaRPr>
          </a:p>
          <a:p>
            <a:pPr>
              <a:lnSpc>
                <a:spcPct val="107000"/>
              </a:lnSpc>
              <a:spcBef>
                <a:spcPts val="250"/>
              </a:spcBef>
              <a:spcAft>
                <a:spcPts val="250"/>
              </a:spcAft>
            </a:pPr>
            <a:r>
              <a:rPr lang="en-GB" sz="2400">
                <a:solidFill>
                  <a:srgbClr val="000000"/>
                </a:solidFill>
                <a:effectLst/>
                <a:ea typeface="Calibri" panose="020F0502020204030204" pitchFamily="34" charset="0"/>
              </a:rPr>
              <a:t>Following and using the principles of netnography </a:t>
            </a:r>
          </a:p>
        </p:txBody>
      </p:sp>
      <p:sp>
        <p:nvSpPr>
          <p:cNvPr id="4" name="Title 3">
            <a:extLst>
              <a:ext uri="{FF2B5EF4-FFF2-40B4-BE49-F238E27FC236}">
                <a16:creationId xmlns:a16="http://schemas.microsoft.com/office/drawing/2014/main" id="{8E71C55A-D151-4C0B-A4DE-C19D237617B8}"/>
              </a:ext>
            </a:extLst>
          </p:cNvPr>
          <p:cNvSpPr txBox="1">
            <a:spLocks/>
          </p:cNvSpPr>
          <p:nvPr/>
        </p:nvSpPr>
        <p:spPr>
          <a:xfrm>
            <a:off x="5035416" y="158318"/>
            <a:ext cx="4951065" cy="62751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a:solidFill>
                  <a:srgbClr val="193E72"/>
                </a:solidFill>
                <a:latin typeface="+mj-lt"/>
                <a:ea typeface="+mj-ea"/>
                <a:cs typeface="+mj-cs"/>
              </a:defRPr>
            </a:lvl1pPr>
          </a:lstStyle>
          <a:p>
            <a:r>
              <a:rPr lang="en-GB" sz="2800" b="1">
                <a:cs typeface="Calibri Light"/>
              </a:rPr>
              <a:t>Netnography  </a:t>
            </a:r>
          </a:p>
        </p:txBody>
      </p:sp>
      <p:graphicFrame>
        <p:nvGraphicFramePr>
          <p:cNvPr id="2" name="Diagram 1">
            <a:extLst>
              <a:ext uri="{FF2B5EF4-FFF2-40B4-BE49-F238E27FC236}">
                <a16:creationId xmlns:a16="http://schemas.microsoft.com/office/drawing/2014/main" id="{F1219DE5-A60A-43EA-B013-45E7820BEBA8}"/>
              </a:ext>
            </a:extLst>
          </p:cNvPr>
          <p:cNvGraphicFramePr/>
          <p:nvPr>
            <p:extLst>
              <p:ext uri="{D42A27DB-BD31-4B8C-83A1-F6EECF244321}">
                <p14:modId xmlns:p14="http://schemas.microsoft.com/office/powerpoint/2010/main" val="2408026965"/>
              </p:ext>
            </p:extLst>
          </p:nvPr>
        </p:nvGraphicFramePr>
        <p:xfrm>
          <a:off x="3170043" y="3112270"/>
          <a:ext cx="5768474" cy="3654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004531"/>
      </p:ext>
    </p:extLst>
  </p:cSld>
  <p:clrMapOvr>
    <a:masterClrMapping/>
  </p:clrMapOvr>
</p:sld>
</file>

<file path=ppt/theme/theme1.xml><?xml version="1.0" encoding="utf-8"?>
<a:theme xmlns:a="http://schemas.openxmlformats.org/drawingml/2006/main" name="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TotalTime>
  <Words>1285</Words>
  <Application>Microsoft Office PowerPoint</Application>
  <PresentationFormat>Widescreen</PresentationFormat>
  <Paragraphs>176</Paragraphs>
  <Slides>18</Slides>
  <Notes>15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18</vt:i4>
      </vt:variant>
    </vt:vector>
  </HeadingPairs>
  <TitlesOfParts>
    <vt:vector size="26" baseType="lpstr">
      <vt:lpstr>Arial</vt:lpstr>
      <vt:lpstr>Calibri</vt:lpstr>
      <vt:lpstr>Calibri Light</vt:lpstr>
      <vt:lpstr>Frutiger</vt:lpstr>
      <vt:lpstr>Times New Roman</vt:lpstr>
      <vt:lpstr>Custom Design</vt:lpstr>
      <vt:lpstr>Office Theme</vt:lpstr>
      <vt:lpstr>1_Office Theme</vt:lpstr>
      <vt:lpstr>PowerPoint Presentation</vt:lpstr>
      <vt:lpstr>The RoR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listening and joining in.  We value your input, contribution and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edit Master title</dc:title>
  <dc:creator>Microsoft Office User</dc:creator>
  <cp:lastModifiedBy>Amanda Jane Blatch-Jones</cp:lastModifiedBy>
  <cp:revision>1</cp:revision>
  <dcterms:created xsi:type="dcterms:W3CDTF">2019-02-07T15:31:28Z</dcterms:created>
  <dcterms:modified xsi:type="dcterms:W3CDTF">2022-04-28T12:37:23Z</dcterms:modified>
</cp:coreProperties>
</file>